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zech, Carly" initials="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62174" autoAdjust="0"/>
  </p:normalViewPr>
  <p:slideViewPr>
    <p:cSldViewPr>
      <p:cViewPr varScale="1">
        <p:scale>
          <a:sx n="41" d="100"/>
          <a:sy n="41" d="100"/>
        </p:scale>
        <p:origin x="200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732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Eight aspects of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Psychoanalytic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Ego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Biological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Behaviorist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Cognitive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Humanistic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Interactionist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are not scientific theories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Theories that grow out of these perspectives can indeed be tested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theories about particular aspects of personality are preferable to others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Why not have one favorite perspective?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 theoretical potentials 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Facilitate discovery of problems with entrenched assumptions</a:t>
            </a:r>
            <a:endParaRPr lang="en-US" b="0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to understand what each perspective has to offer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each aspect’s strengths and weaknesses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Conclusions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find something very valuable in each perspective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single perspective provides the royal road to understanding personality </a:t>
            </a:r>
            <a:endParaRPr lang="en-US" b="0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Various perspectives cannot and perhaps should not be merged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may be that personality is too complex to be understood from any single perspective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for different sorts of analyses to understand different sorts of issues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Hypothetical merging processes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Integrate biological bases for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Big Five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trait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learning approaches might be integrated with the cognitive approaches</a:t>
            </a:r>
            <a:endParaRPr lang="en-US" b="0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881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68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Dramatic scientific developments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Better understanding of brain biochemistry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accurate control of environmental contingencies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engineering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Better understanding of the human genetic code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Implications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Possibility of chemically controlled drug-designed personalities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society’s ability to control individual behavior 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Dramatic change in our understanding of and control over behavioral genomics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Use of psychoactive substances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Alcohol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Opium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Peyote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influence the brain and thereby influence behavior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Social neuroscience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help people suffering from mental illnesses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Freud highly recommended the use of cocaine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Amphetamines to treat depression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Tranquilizers like Valium to treat anxiety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Skinner’s version of utopia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Convention and coercive societal restrictions eliminated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Reward system shapes people’s desires to fit community’s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Society pleasantly manipulates workforce through positive reinforcement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Less effective means of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Coercion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Punishment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Behavioral genomics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 of how genes affect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Greatest challenge in the brave new world of personality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Human genetic therapy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Ultimate goal of the research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Manipulation of the genes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commonplace with certain crop plants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Modes of dramatic personality change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Extreme conditioning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Genomics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Process of personality change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learn to change how they think about things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they do in their daily habits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deeper beliefs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and situations they associate with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Personality-based evaluation of employees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Structured interviews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Reference letters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 by those who know the applicant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Standardized personality tests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Prime motivations of studying personality psychology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 of understanding what makes us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why we each do what we do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7" name="Always Learning Logo" descr="Pearson_Strap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opyright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1" name="Pearson Logo" descr="Pearson_Bound_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692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5.xml"/><Relationship Id="rId5" Type="http://schemas.openxmlformats.org/officeDocument/2006/relationships/slide" Target="slide1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6223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Personality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815975"/>
            <a:ext cx="8229600" cy="479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Sixth edition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029200" y="1600200"/>
            <a:ext cx="3657600" cy="1600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Chapter 15</a:t>
            </a: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1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Where Will We Find Personality?</a:t>
            </a:r>
            <a:endParaRPr lang="en-US" altLang="en-US" dirty="0" smtClean="0"/>
          </a:p>
        </p:txBody>
      </p:sp>
      <p:pic>
        <p:nvPicPr>
          <p:cNvPr id="1434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60500"/>
            <a:ext cx="3810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15.1.5: Some Applications of Personality Psychology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Personality-based evaluation of employees</a:t>
            </a:r>
          </a:p>
          <a:p>
            <a:r>
              <a:rPr lang="en-US" dirty="0" smtClean="0"/>
              <a:t>Prime motivations of studying personality psychology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Assess the eight basic perspectives of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Eight aspects of personality</a:t>
            </a:r>
            <a:endParaRPr lang="en-US" dirty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15.2: The Eight Perspectives Revisited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15.2.1: Is There One Correct Perspective?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Overview</a:t>
            </a:r>
          </a:p>
          <a:p>
            <a:r>
              <a:rPr lang="en-US" dirty="0" smtClean="0"/>
              <a:t>Why not have one favorite perspective?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15.2.2: Are There Exactly Eight Perspectives?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Overview</a:t>
            </a:r>
          </a:p>
          <a:p>
            <a:r>
              <a:rPr lang="en-US" dirty="0" smtClean="0"/>
              <a:t>Conclusions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15.2.3: Can the Perspectives Be Merged?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Overview</a:t>
            </a:r>
          </a:p>
          <a:p>
            <a:r>
              <a:rPr lang="en-US" dirty="0" smtClean="0"/>
              <a:t>Hypothetical merging processes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The Brave New World of Personality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Why would anyone take a course about personality?</a:t>
            </a:r>
          </a:p>
          <a:p>
            <a:pPr lvl="0"/>
            <a:r>
              <a:rPr lang="en-US" dirty="0"/>
              <a:t>New conceptions of personality</a:t>
            </a:r>
          </a:p>
          <a:p>
            <a:pPr lvl="0"/>
            <a:r>
              <a:rPr lang="en-US" dirty="0"/>
              <a:t>Usefulness of personality psychology</a:t>
            </a:r>
          </a:p>
          <a:p>
            <a:r>
              <a:rPr lang="en-US" dirty="0"/>
              <a:t>Eight basic perspectives of personality</a:t>
            </a:r>
          </a:p>
          <a:p>
            <a:pPr lvl="0"/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Modules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3" action="ppaction://hlinksldjump"/>
              </a:rPr>
              <a:t>Introduction: Where Will We Find Personality?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4" action="ppaction://hlinksldjump"/>
              </a:rPr>
              <a:t>15.1: The Brave New World of Personality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5" action="ppaction://hlinksldjump"/>
              </a:rPr>
              <a:t>15.2: The Eight Perspectives Revisited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6" action="ppaction://hlinksldjump"/>
              </a:rPr>
              <a:t>Conclusion: The Brave New World of Personality</a:t>
            </a:r>
            <a:endParaRPr lang="en-US" alt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</a:t>
            </a:r>
            <a:endParaRPr lang="en-US" altLang="en-US" sz="2400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SzTx/>
              <a:buNone/>
            </a:pPr>
            <a:r>
              <a:rPr lang="en-US" dirty="0" smtClean="0">
                <a:hlinkClick r:id="rId3" action="ppaction://hlinksldjump"/>
              </a:rPr>
              <a:t>15.1: Analyze the possibility of controlling individual behavior through social engineering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4" action="ppaction://hlinksldjump"/>
              </a:rPr>
              <a:t>15.2: Assess the eight basic perspectives of personality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Where Will We Find Personality?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Future of personality psychology</a:t>
            </a:r>
          </a:p>
          <a:p>
            <a:r>
              <a:rPr lang="en-US" dirty="0" smtClean="0"/>
              <a:t>Reasons for studying personality psychology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6207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Analyze the possibility of controlling individual behavior through social engineering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Dramatic scientific developments</a:t>
            </a:r>
          </a:p>
          <a:p>
            <a:r>
              <a:rPr lang="en-US" dirty="0" smtClean="0"/>
              <a:t>Implications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15.1: The Brave New World of Personality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15.1.1: Drugs and Designer Personalities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Use of psychoactive substances</a:t>
            </a:r>
          </a:p>
          <a:p>
            <a:r>
              <a:rPr lang="en-US" dirty="0" smtClean="0"/>
              <a:t>Social neuroscience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15.1.2: A Utopian World versus Abuse of Reward and Punishment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Skinner’s version of utopia</a:t>
            </a:r>
          </a:p>
          <a:p>
            <a:r>
              <a:rPr lang="en-US" dirty="0" smtClean="0"/>
              <a:t>Less effective means of control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15.1.3: Genetic </a:t>
            </a:r>
            <a:r>
              <a:rPr lang="en-US" dirty="0" err="1" smtClean="0"/>
              <a:t>Superhumans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Behavioral genomics</a:t>
            </a:r>
          </a:p>
          <a:p>
            <a:r>
              <a:rPr lang="en-US" dirty="0" smtClean="0"/>
              <a:t>Human genetic therapy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15.1.4: Can I Change My Personality?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Modes of dramatic personality change</a:t>
            </a:r>
          </a:p>
          <a:p>
            <a:r>
              <a:rPr lang="en-US" dirty="0" smtClean="0"/>
              <a:t>Process of personality change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</TotalTime>
  <Words>498</Words>
  <Application>Microsoft Office PowerPoint</Application>
  <PresentationFormat>On-screen Show (4:3)</PresentationFormat>
  <Paragraphs>154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</vt:lpstr>
      <vt:lpstr>508 Lecture</vt:lpstr>
      <vt:lpstr>Personality</vt:lpstr>
      <vt:lpstr>Modules</vt:lpstr>
      <vt:lpstr>Learning Objectives</vt:lpstr>
      <vt:lpstr>Introduction: Where Will We Find Personality?</vt:lpstr>
      <vt:lpstr>15.1: The Brave New World of Personality</vt:lpstr>
      <vt:lpstr>15.1.1: Drugs and Designer Personalities</vt:lpstr>
      <vt:lpstr>15.1.2: A Utopian World versus Abuse of Reward and Punishment</vt:lpstr>
      <vt:lpstr>15.1.3: Genetic Superhumans</vt:lpstr>
      <vt:lpstr>15.1.4: Can I Change My Personality?</vt:lpstr>
      <vt:lpstr>15.1.5: Some Applications of Personality Psychology</vt:lpstr>
      <vt:lpstr>15.2: The Eight Perspectives Revisited</vt:lpstr>
      <vt:lpstr>15.2.1: Is There One Correct Perspective?</vt:lpstr>
      <vt:lpstr>15.2.2: Are There Exactly Eight Perspectives?</vt:lpstr>
      <vt:lpstr>15.2.3: Can the Perspectives Be Merged?</vt:lpstr>
      <vt:lpstr>Conclusion: The Brave New World of Personality</vt:lpstr>
    </vt:vector>
  </TitlesOfParts>
  <Company>echosvoice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>Echo Swinford</dc:creator>
  <cp:lastModifiedBy>Courtney Welsh</cp:lastModifiedBy>
  <cp:revision>103</cp:revision>
  <dcterms:created xsi:type="dcterms:W3CDTF">2014-07-14T20:04:21Z</dcterms:created>
  <dcterms:modified xsi:type="dcterms:W3CDTF">2015-10-21T16:52:13Z</dcterms:modified>
</cp:coreProperties>
</file>