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6"/>
  </p:notesMasterIdLst>
  <p:handoutMasterIdLst>
    <p:handoutMasterId r:id="rId27"/>
  </p:handoutMasterIdLst>
  <p:sldIdLst>
    <p:sldId id="450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74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C9A00"/>
    <a:srgbClr val="C13832"/>
    <a:srgbClr val="EDEDED"/>
    <a:srgbClr val="E3882D"/>
    <a:srgbClr val="D71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7" autoAdjust="0"/>
    <p:restoredTop sz="88935" autoAdjust="0"/>
  </p:normalViewPr>
  <p:slideViewPr>
    <p:cSldViewPr snapToGrid="0" snapToObjects="1">
      <p:cViewPr varScale="1">
        <p:scale>
          <a:sx n="67" d="100"/>
          <a:sy n="67" d="100"/>
        </p:scale>
        <p:origin x="-216" y="-96"/>
      </p:cViewPr>
      <p:guideLst>
        <p:guide orient="horz" pos="2456"/>
        <p:guide orient="horz" pos="4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458" y="-54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DD42E-ECE4-4EE5-9947-5C60BEFAFABD}" type="doc">
      <dgm:prSet loTypeId="urn:microsoft.com/office/officeart/2005/8/layout/equation1" loCatId="relationship" qsTypeId="urn:microsoft.com/office/officeart/2005/8/quickstyle/simple4" qsCatId="simple" csTypeId="urn:microsoft.com/office/officeart/2005/8/colors/colorful2" csCatId="colorful" phldr="1"/>
      <dgm:spPr/>
    </dgm:pt>
    <dgm:pt modelId="{4EC079C5-844E-462B-AA2C-8916DC90A6F5}">
      <dgm:prSet phldrT="[Text]"/>
      <dgm:spPr/>
      <dgm:t>
        <a:bodyPr/>
        <a:lstStyle/>
        <a:p>
          <a:r>
            <a:rPr lang="en-US" dirty="0" smtClean="0"/>
            <a:t>Lost worker</a:t>
          </a:r>
          <a:endParaRPr lang="en-US" dirty="0"/>
        </a:p>
      </dgm:t>
    </dgm:pt>
    <dgm:pt modelId="{6F2631D1-DC1A-4499-9432-536C38CA79F5}" type="parTrans" cxnId="{522AB659-5A19-4CB1-A464-35F8095CD8F8}">
      <dgm:prSet/>
      <dgm:spPr/>
      <dgm:t>
        <a:bodyPr/>
        <a:lstStyle/>
        <a:p>
          <a:endParaRPr lang="en-US"/>
        </a:p>
      </dgm:t>
    </dgm:pt>
    <dgm:pt modelId="{AB6E5991-553C-44E6-A0E4-13AC92EBEAE0}" type="sibTrans" cxnId="{522AB659-5A19-4CB1-A464-35F8095CD8F8}">
      <dgm:prSet/>
      <dgm:spPr/>
      <dgm:t>
        <a:bodyPr/>
        <a:lstStyle/>
        <a:p>
          <a:endParaRPr lang="en-US"/>
        </a:p>
      </dgm:t>
    </dgm:pt>
    <dgm:pt modelId="{AEC5BD9A-0BDA-4977-B8F9-6C3118C471C4}">
      <dgm:prSet phldrT="[Text]"/>
      <dgm:spPr/>
      <dgm:t>
        <a:bodyPr/>
        <a:lstStyle/>
        <a:p>
          <a:r>
            <a:rPr lang="en-US" dirty="0" smtClean="0"/>
            <a:t>Lost skill and knowledge that must be trained into replacement</a:t>
          </a:r>
          <a:endParaRPr lang="en-US" dirty="0"/>
        </a:p>
      </dgm:t>
    </dgm:pt>
    <dgm:pt modelId="{955F2E1A-DDD8-44EB-B5B2-502B1700DB1D}" type="parTrans" cxnId="{6108E0CD-52D3-4914-A112-3D3BE960019A}">
      <dgm:prSet/>
      <dgm:spPr/>
    </dgm:pt>
    <dgm:pt modelId="{1474D604-5DD4-4131-B74A-269A67AA536A}" type="sibTrans" cxnId="{6108E0CD-52D3-4914-A112-3D3BE960019A}">
      <dgm:prSet/>
      <dgm:spPr/>
    </dgm:pt>
    <dgm:pt modelId="{AAC48C9D-85C6-4FE0-BCBE-082389AAAF5F}" type="pres">
      <dgm:prSet presAssocID="{2F3DD42E-ECE4-4EE5-9947-5C60BEFAFABD}" presName="linearFlow" presStyleCnt="0">
        <dgm:presLayoutVars>
          <dgm:dir/>
          <dgm:resizeHandles val="exact"/>
        </dgm:presLayoutVars>
      </dgm:prSet>
      <dgm:spPr/>
    </dgm:pt>
    <dgm:pt modelId="{D004FD0C-2682-41D8-A600-5529579F1C94}" type="pres">
      <dgm:prSet presAssocID="{4EC079C5-844E-462B-AA2C-8916DC90A6F5}" presName="node" presStyleLbl="node1" presStyleIdx="0" presStyleCnt="2" custScaleX="63496" custScaleY="62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FF69F-417D-4C5F-8857-7F605DFFD715}" type="pres">
      <dgm:prSet presAssocID="{AB6E5991-553C-44E6-A0E4-13AC92EBEAE0}" presName="spacerL" presStyleCnt="0"/>
      <dgm:spPr/>
    </dgm:pt>
    <dgm:pt modelId="{95A173C8-EED8-45E3-A241-4E64FF90AD4B}" type="pres">
      <dgm:prSet presAssocID="{AB6E5991-553C-44E6-A0E4-13AC92EBEAE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DBF9040-AF43-473E-A80C-FB0C3F02166F}" type="pres">
      <dgm:prSet presAssocID="{AB6E5991-553C-44E6-A0E4-13AC92EBEAE0}" presName="spacerR" presStyleCnt="0"/>
      <dgm:spPr/>
    </dgm:pt>
    <dgm:pt modelId="{C26244D9-BFE2-4AA7-BCCB-5A39402CDBFE}" type="pres">
      <dgm:prSet presAssocID="{AEC5BD9A-0BDA-4977-B8F9-6C3118C471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70980-794A-4FE8-A010-14EB0C3B1150}" type="presOf" srcId="{2F3DD42E-ECE4-4EE5-9947-5C60BEFAFABD}" destId="{AAC48C9D-85C6-4FE0-BCBE-082389AAAF5F}" srcOrd="0" destOrd="0" presId="urn:microsoft.com/office/officeart/2005/8/layout/equation1"/>
    <dgm:cxn modelId="{7C448CB1-0208-4709-8F02-47CD4E0D0C3B}" type="presOf" srcId="{AB6E5991-553C-44E6-A0E4-13AC92EBEAE0}" destId="{95A173C8-EED8-45E3-A241-4E64FF90AD4B}" srcOrd="0" destOrd="0" presId="urn:microsoft.com/office/officeart/2005/8/layout/equation1"/>
    <dgm:cxn modelId="{6108E0CD-52D3-4914-A112-3D3BE960019A}" srcId="{2F3DD42E-ECE4-4EE5-9947-5C60BEFAFABD}" destId="{AEC5BD9A-0BDA-4977-B8F9-6C3118C471C4}" srcOrd="1" destOrd="0" parTransId="{955F2E1A-DDD8-44EB-B5B2-502B1700DB1D}" sibTransId="{1474D604-5DD4-4131-B74A-269A67AA536A}"/>
    <dgm:cxn modelId="{522AB659-5A19-4CB1-A464-35F8095CD8F8}" srcId="{2F3DD42E-ECE4-4EE5-9947-5C60BEFAFABD}" destId="{4EC079C5-844E-462B-AA2C-8916DC90A6F5}" srcOrd="0" destOrd="0" parTransId="{6F2631D1-DC1A-4499-9432-536C38CA79F5}" sibTransId="{AB6E5991-553C-44E6-A0E4-13AC92EBEAE0}"/>
    <dgm:cxn modelId="{2ECA546C-68B0-4714-9FDE-AD0316845A27}" type="presOf" srcId="{4EC079C5-844E-462B-AA2C-8916DC90A6F5}" destId="{D004FD0C-2682-41D8-A600-5529579F1C94}" srcOrd="0" destOrd="0" presId="urn:microsoft.com/office/officeart/2005/8/layout/equation1"/>
    <dgm:cxn modelId="{905D2EAB-33A3-48F1-826F-D41A0FE2B139}" type="presOf" srcId="{AEC5BD9A-0BDA-4977-B8F9-6C3118C471C4}" destId="{C26244D9-BFE2-4AA7-BCCB-5A39402CDBFE}" srcOrd="0" destOrd="0" presId="urn:microsoft.com/office/officeart/2005/8/layout/equation1"/>
    <dgm:cxn modelId="{D8E61578-8886-4BB9-863E-EDB72F1148BE}" type="presParOf" srcId="{AAC48C9D-85C6-4FE0-BCBE-082389AAAF5F}" destId="{D004FD0C-2682-41D8-A600-5529579F1C94}" srcOrd="0" destOrd="0" presId="urn:microsoft.com/office/officeart/2005/8/layout/equation1"/>
    <dgm:cxn modelId="{5F29C130-EA82-4295-8FB3-DBF3AA1720C3}" type="presParOf" srcId="{AAC48C9D-85C6-4FE0-BCBE-082389AAAF5F}" destId="{1F5FF69F-417D-4C5F-8857-7F605DFFD715}" srcOrd="1" destOrd="0" presId="urn:microsoft.com/office/officeart/2005/8/layout/equation1"/>
    <dgm:cxn modelId="{52F4C6C3-3C16-4B5E-B5FC-B17F1B743EB6}" type="presParOf" srcId="{AAC48C9D-85C6-4FE0-BCBE-082389AAAF5F}" destId="{95A173C8-EED8-45E3-A241-4E64FF90AD4B}" srcOrd="2" destOrd="0" presId="urn:microsoft.com/office/officeart/2005/8/layout/equation1"/>
    <dgm:cxn modelId="{6168686F-E436-4811-B38A-EA30753989FE}" type="presParOf" srcId="{AAC48C9D-85C6-4FE0-BCBE-082389AAAF5F}" destId="{5DBF9040-AF43-473E-A80C-FB0C3F02166F}" srcOrd="3" destOrd="0" presId="urn:microsoft.com/office/officeart/2005/8/layout/equation1"/>
    <dgm:cxn modelId="{A9BCC9B8-4389-4E1A-8833-512A58BCB400}" type="presParOf" srcId="{AAC48C9D-85C6-4FE0-BCBE-082389AAAF5F}" destId="{C26244D9-BFE2-4AA7-BCCB-5A39402CDBF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70786-F0EE-4B8E-89AF-DD1E97187B1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DB2E3C-590C-48C8-89E9-678FD9081E37}">
      <dgm:prSet phldrT="[Text]"/>
      <dgm:spPr/>
      <dgm:t>
        <a:bodyPr/>
        <a:lstStyle/>
        <a:p>
          <a:r>
            <a:rPr lang="en-US" dirty="0" smtClean="0"/>
            <a:t>Full-time</a:t>
          </a:r>
          <a:endParaRPr lang="en-US" dirty="0"/>
        </a:p>
      </dgm:t>
    </dgm:pt>
    <dgm:pt modelId="{877CA517-D8DE-4DF3-A80F-F589A0D5C56B}" type="parTrans" cxnId="{912B6277-EEA4-4E97-BFFA-3ECF530ABB89}">
      <dgm:prSet/>
      <dgm:spPr/>
      <dgm:t>
        <a:bodyPr/>
        <a:lstStyle/>
        <a:p>
          <a:endParaRPr lang="en-US"/>
        </a:p>
      </dgm:t>
    </dgm:pt>
    <dgm:pt modelId="{554384D2-16E5-41AB-AC74-0E57F794848B}" type="sibTrans" cxnId="{912B6277-EEA4-4E97-BFFA-3ECF530ABB89}">
      <dgm:prSet/>
      <dgm:spPr/>
      <dgm:t>
        <a:bodyPr/>
        <a:lstStyle/>
        <a:p>
          <a:endParaRPr lang="en-US"/>
        </a:p>
      </dgm:t>
    </dgm:pt>
    <dgm:pt modelId="{D810BFFF-540B-4892-AA20-F5C5343FAE20}">
      <dgm:prSet/>
      <dgm:spPr/>
      <dgm:t>
        <a:bodyPr/>
        <a:lstStyle/>
        <a:p>
          <a:r>
            <a:rPr lang="en-US" dirty="0" smtClean="0"/>
            <a:t>Part-time</a:t>
          </a:r>
        </a:p>
      </dgm:t>
    </dgm:pt>
    <dgm:pt modelId="{FE1160E0-D56A-4DD8-B96C-A49A4C52C8EE}" type="parTrans" cxnId="{C9776415-B900-479E-80F5-7019813FFC71}">
      <dgm:prSet/>
      <dgm:spPr/>
      <dgm:t>
        <a:bodyPr/>
        <a:lstStyle/>
        <a:p>
          <a:endParaRPr lang="en-US"/>
        </a:p>
      </dgm:t>
    </dgm:pt>
    <dgm:pt modelId="{314DA470-647B-4116-BB9E-8233E8092F24}" type="sibTrans" cxnId="{C9776415-B900-479E-80F5-7019813FFC71}">
      <dgm:prSet/>
      <dgm:spPr/>
      <dgm:t>
        <a:bodyPr/>
        <a:lstStyle/>
        <a:p>
          <a:endParaRPr lang="en-US"/>
        </a:p>
      </dgm:t>
    </dgm:pt>
    <dgm:pt modelId="{B64387E5-48FF-41E4-8558-46F209A42024}">
      <dgm:prSet/>
      <dgm:spPr/>
      <dgm:t>
        <a:bodyPr/>
        <a:lstStyle/>
        <a:p>
          <a:r>
            <a:rPr lang="en-US" dirty="0" smtClean="0"/>
            <a:t>Salaried</a:t>
          </a:r>
        </a:p>
      </dgm:t>
    </dgm:pt>
    <dgm:pt modelId="{9FC4D207-4457-4B5D-8FFA-C1F002E53B4E}" type="parTrans" cxnId="{12683FF2-7249-40C6-A5B2-F2DC2A27B92C}">
      <dgm:prSet/>
      <dgm:spPr/>
      <dgm:t>
        <a:bodyPr/>
        <a:lstStyle/>
        <a:p>
          <a:endParaRPr lang="en-US"/>
        </a:p>
      </dgm:t>
    </dgm:pt>
    <dgm:pt modelId="{8477A8ED-3FF9-40AD-AA60-10C9B298AB2E}" type="sibTrans" cxnId="{12683FF2-7249-40C6-A5B2-F2DC2A27B92C}">
      <dgm:prSet/>
      <dgm:spPr/>
      <dgm:t>
        <a:bodyPr/>
        <a:lstStyle/>
        <a:p>
          <a:endParaRPr lang="en-US"/>
        </a:p>
      </dgm:t>
    </dgm:pt>
    <dgm:pt modelId="{20AA7DA8-933C-461C-B022-6D9E26B93AC6}">
      <dgm:prSet/>
      <dgm:spPr/>
      <dgm:t>
        <a:bodyPr/>
        <a:lstStyle/>
        <a:p>
          <a:r>
            <a:rPr lang="en-US" dirty="0" smtClean="0"/>
            <a:t>Hourly</a:t>
          </a:r>
        </a:p>
      </dgm:t>
    </dgm:pt>
    <dgm:pt modelId="{F1C57DBE-3830-4371-A0BE-8309742290B6}" type="parTrans" cxnId="{2737D8FC-9C1A-4BB9-BF38-0A147791A3B4}">
      <dgm:prSet/>
      <dgm:spPr/>
      <dgm:t>
        <a:bodyPr/>
        <a:lstStyle/>
        <a:p>
          <a:endParaRPr lang="en-US"/>
        </a:p>
      </dgm:t>
    </dgm:pt>
    <dgm:pt modelId="{3B1D405E-F53A-476B-A013-9A0A067C1F12}" type="sibTrans" cxnId="{2737D8FC-9C1A-4BB9-BF38-0A147791A3B4}">
      <dgm:prSet/>
      <dgm:spPr/>
      <dgm:t>
        <a:bodyPr/>
        <a:lstStyle/>
        <a:p>
          <a:endParaRPr lang="en-US"/>
        </a:p>
      </dgm:t>
    </dgm:pt>
    <dgm:pt modelId="{B47F629B-CF74-4A23-814D-1AE973323435}">
      <dgm:prSet/>
      <dgm:spPr/>
      <dgm:t>
        <a:bodyPr/>
        <a:lstStyle/>
        <a:p>
          <a:r>
            <a:rPr lang="en-US" dirty="0" smtClean="0"/>
            <a:t>Overtime pay</a:t>
          </a:r>
          <a:endParaRPr lang="en-US" dirty="0"/>
        </a:p>
      </dgm:t>
    </dgm:pt>
    <dgm:pt modelId="{76154FD8-9530-4B64-BD87-2621E963742F}" type="parTrans" cxnId="{4E18D0C3-E0D7-4B1E-8BCA-E8777103200D}">
      <dgm:prSet/>
      <dgm:spPr/>
      <dgm:t>
        <a:bodyPr/>
        <a:lstStyle/>
        <a:p>
          <a:endParaRPr lang="en-US"/>
        </a:p>
      </dgm:t>
    </dgm:pt>
    <dgm:pt modelId="{D4A2A46C-80B0-41FA-8313-8B40E938BDEF}" type="sibTrans" cxnId="{4E18D0C3-E0D7-4B1E-8BCA-E8777103200D}">
      <dgm:prSet/>
      <dgm:spPr/>
      <dgm:t>
        <a:bodyPr/>
        <a:lstStyle/>
        <a:p>
          <a:endParaRPr lang="en-US"/>
        </a:p>
      </dgm:t>
    </dgm:pt>
    <dgm:pt modelId="{73B8D43C-C73A-4551-87B1-DDEE5D46BB54}">
      <dgm:prSet phldrT="[Text]"/>
      <dgm:spPr/>
      <dgm:t>
        <a:bodyPr/>
        <a:lstStyle/>
        <a:p>
          <a:r>
            <a:rPr lang="en-US" smtClean="0"/>
            <a:t>work 40 or more hours weekly</a:t>
          </a:r>
          <a:endParaRPr lang="en-US"/>
        </a:p>
      </dgm:t>
    </dgm:pt>
    <dgm:pt modelId="{A65D79CC-7943-4735-89FF-04C4F7E9F442}" type="parTrans" cxnId="{CA3BD8DA-42CD-46A8-8EC5-984B7D1196E2}">
      <dgm:prSet/>
      <dgm:spPr/>
      <dgm:t>
        <a:bodyPr/>
        <a:lstStyle/>
        <a:p>
          <a:endParaRPr lang="en-US"/>
        </a:p>
      </dgm:t>
    </dgm:pt>
    <dgm:pt modelId="{DE0BECF6-3EFC-4AD7-906C-776CEA6AA667}" type="sibTrans" cxnId="{CA3BD8DA-42CD-46A8-8EC5-984B7D1196E2}">
      <dgm:prSet/>
      <dgm:spPr/>
      <dgm:t>
        <a:bodyPr/>
        <a:lstStyle/>
        <a:p>
          <a:endParaRPr lang="en-US"/>
        </a:p>
      </dgm:t>
    </dgm:pt>
    <dgm:pt modelId="{DB731331-3F1A-4DBB-BE39-3142CB2D2659}">
      <dgm:prSet/>
      <dgm:spPr/>
      <dgm:t>
        <a:bodyPr/>
        <a:lstStyle/>
        <a:p>
          <a:r>
            <a:rPr lang="en-US" smtClean="0"/>
            <a:t>work </a:t>
          </a:r>
          <a:r>
            <a:rPr lang="en-US" dirty="0" smtClean="0"/>
            <a:t>less than full-time schedule</a:t>
          </a:r>
        </a:p>
      </dgm:t>
    </dgm:pt>
    <dgm:pt modelId="{2EBFBFA7-41DA-4EFA-AFFC-A8FB0B013A5E}" type="parTrans" cxnId="{E3D283CF-7085-42A2-BF0D-220DE06E06BD}">
      <dgm:prSet/>
      <dgm:spPr/>
      <dgm:t>
        <a:bodyPr/>
        <a:lstStyle/>
        <a:p>
          <a:endParaRPr lang="en-US"/>
        </a:p>
      </dgm:t>
    </dgm:pt>
    <dgm:pt modelId="{8AC41DC6-35E0-41D9-9F0E-532CF056BA3E}" type="sibTrans" cxnId="{E3D283CF-7085-42A2-BF0D-220DE06E06BD}">
      <dgm:prSet/>
      <dgm:spPr/>
      <dgm:t>
        <a:bodyPr/>
        <a:lstStyle/>
        <a:p>
          <a:endParaRPr lang="en-US"/>
        </a:p>
      </dgm:t>
    </dgm:pt>
    <dgm:pt modelId="{B3DB0A0E-6421-41E9-8087-B585F9474AF6}">
      <dgm:prSet/>
      <dgm:spPr/>
      <dgm:t>
        <a:bodyPr/>
        <a:lstStyle/>
        <a:p>
          <a:r>
            <a:rPr lang="en-US" smtClean="0"/>
            <a:t>set </a:t>
          </a:r>
          <a:r>
            <a:rPr lang="en-US" dirty="0" smtClean="0"/>
            <a:t>compensation regardless of hours worked</a:t>
          </a:r>
        </a:p>
      </dgm:t>
    </dgm:pt>
    <dgm:pt modelId="{D3A690B2-CD93-4B27-A523-D810554F2843}" type="parTrans" cxnId="{0BC7C0DF-1BC9-40CC-8406-9D719444AE94}">
      <dgm:prSet/>
      <dgm:spPr/>
      <dgm:t>
        <a:bodyPr/>
        <a:lstStyle/>
        <a:p>
          <a:endParaRPr lang="en-US"/>
        </a:p>
      </dgm:t>
    </dgm:pt>
    <dgm:pt modelId="{546509DF-2F36-40AC-985E-A037C48FBC0E}" type="sibTrans" cxnId="{0BC7C0DF-1BC9-40CC-8406-9D719444AE94}">
      <dgm:prSet/>
      <dgm:spPr/>
      <dgm:t>
        <a:bodyPr/>
        <a:lstStyle/>
        <a:p>
          <a:endParaRPr lang="en-US"/>
        </a:p>
      </dgm:t>
    </dgm:pt>
    <dgm:pt modelId="{38BAF041-8025-445C-8705-7387BEDF5FAA}">
      <dgm:prSet/>
      <dgm:spPr/>
      <dgm:t>
        <a:bodyPr/>
        <a:lstStyle/>
        <a:p>
          <a:r>
            <a:rPr lang="en-US" smtClean="0"/>
            <a:t>get </a:t>
          </a:r>
          <a:r>
            <a:rPr lang="en-US" dirty="0" smtClean="0"/>
            <a:t>paid an hourly rate for the number of hours worked</a:t>
          </a:r>
        </a:p>
      </dgm:t>
    </dgm:pt>
    <dgm:pt modelId="{3CEC0E6B-A27F-4CDB-92BF-7741280A0C9D}" type="parTrans" cxnId="{EB9D2735-433D-4EEC-BF32-AA007FB443DF}">
      <dgm:prSet/>
      <dgm:spPr/>
      <dgm:t>
        <a:bodyPr/>
        <a:lstStyle/>
        <a:p>
          <a:endParaRPr lang="en-US"/>
        </a:p>
      </dgm:t>
    </dgm:pt>
    <dgm:pt modelId="{67DD2BF4-B955-42EB-A20B-D57D216E3DBF}" type="sibTrans" cxnId="{EB9D2735-433D-4EEC-BF32-AA007FB443DF}">
      <dgm:prSet/>
      <dgm:spPr/>
      <dgm:t>
        <a:bodyPr/>
        <a:lstStyle/>
        <a:p>
          <a:endParaRPr lang="en-US"/>
        </a:p>
      </dgm:t>
    </dgm:pt>
    <dgm:pt modelId="{A4A28336-4085-4211-8437-FD1D9C60BFDA}">
      <dgm:prSet/>
      <dgm:spPr/>
      <dgm:t>
        <a:bodyPr/>
        <a:lstStyle/>
        <a:p>
          <a:r>
            <a:rPr lang="en-US" smtClean="0"/>
            <a:t>1 </a:t>
          </a:r>
          <a:r>
            <a:rPr lang="en-US" dirty="0" smtClean="0"/>
            <a:t>½ times the regular hourly rate; paid on hours above 40 per week</a:t>
          </a:r>
          <a:endParaRPr lang="en-US" dirty="0"/>
        </a:p>
      </dgm:t>
    </dgm:pt>
    <dgm:pt modelId="{88B1289D-B1A4-4DB4-AB82-1EECFC97C838}" type="parTrans" cxnId="{ECC31CA3-0012-4182-8330-36465DF20367}">
      <dgm:prSet/>
      <dgm:spPr/>
      <dgm:t>
        <a:bodyPr/>
        <a:lstStyle/>
        <a:p>
          <a:endParaRPr lang="en-US"/>
        </a:p>
      </dgm:t>
    </dgm:pt>
    <dgm:pt modelId="{6ED264E0-6131-4AD8-8113-C762DFB9E4EE}" type="sibTrans" cxnId="{ECC31CA3-0012-4182-8330-36465DF20367}">
      <dgm:prSet/>
      <dgm:spPr/>
      <dgm:t>
        <a:bodyPr/>
        <a:lstStyle/>
        <a:p>
          <a:endParaRPr lang="en-US"/>
        </a:p>
      </dgm:t>
    </dgm:pt>
    <dgm:pt modelId="{7A1EE6B8-70D4-4E95-BE99-6AB039F9A5CF}" type="pres">
      <dgm:prSet presAssocID="{26F70786-F0EE-4B8E-89AF-DD1E97187B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3053F-FAD4-459F-BE96-56FF027A5BED}" type="pres">
      <dgm:prSet presAssocID="{B2DB2E3C-590C-48C8-89E9-678FD9081E37}" presName="parentLin" presStyleCnt="0"/>
      <dgm:spPr/>
    </dgm:pt>
    <dgm:pt modelId="{4D162A8F-AA17-4A86-BDD4-BD78D3F3F273}" type="pres">
      <dgm:prSet presAssocID="{B2DB2E3C-590C-48C8-89E9-678FD9081E3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811D0B-3F95-4E60-8CAB-16641A9CB512}" type="pres">
      <dgm:prSet presAssocID="{B2DB2E3C-590C-48C8-89E9-678FD9081E3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5AC26-08F1-49CF-8D98-CEA5FB17151F}" type="pres">
      <dgm:prSet presAssocID="{B2DB2E3C-590C-48C8-89E9-678FD9081E37}" presName="negativeSpace" presStyleCnt="0"/>
      <dgm:spPr/>
    </dgm:pt>
    <dgm:pt modelId="{99EFF6FB-1134-443E-BE54-7713FF4C502F}" type="pres">
      <dgm:prSet presAssocID="{B2DB2E3C-590C-48C8-89E9-678FD9081E3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9FA10-1A1B-4F4F-8206-01DD89EDB5A8}" type="pres">
      <dgm:prSet presAssocID="{554384D2-16E5-41AB-AC74-0E57F794848B}" presName="spaceBetweenRectangles" presStyleCnt="0"/>
      <dgm:spPr/>
    </dgm:pt>
    <dgm:pt modelId="{EEB14E81-B5D6-472C-BC63-2F00DC0B5E76}" type="pres">
      <dgm:prSet presAssocID="{D810BFFF-540B-4892-AA20-F5C5343FAE20}" presName="parentLin" presStyleCnt="0"/>
      <dgm:spPr/>
    </dgm:pt>
    <dgm:pt modelId="{321D766E-2F84-4F41-B6CD-7FBD70BAC7D8}" type="pres">
      <dgm:prSet presAssocID="{D810BFFF-540B-4892-AA20-F5C5343FAE2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ABFF7F6-CD20-44C5-8269-438A5A73B0D5}" type="pres">
      <dgm:prSet presAssocID="{D810BFFF-540B-4892-AA20-F5C5343FAE2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A83C7-3A5C-444A-B855-8E1EC720EABC}" type="pres">
      <dgm:prSet presAssocID="{D810BFFF-540B-4892-AA20-F5C5343FAE20}" presName="negativeSpace" presStyleCnt="0"/>
      <dgm:spPr/>
    </dgm:pt>
    <dgm:pt modelId="{31ADF01D-2F7D-461F-A9B8-C74F047C9F21}" type="pres">
      <dgm:prSet presAssocID="{D810BFFF-540B-4892-AA20-F5C5343FAE2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8383A-1201-4AF6-A126-A12851FDD9D6}" type="pres">
      <dgm:prSet presAssocID="{314DA470-647B-4116-BB9E-8233E8092F24}" presName="spaceBetweenRectangles" presStyleCnt="0"/>
      <dgm:spPr/>
    </dgm:pt>
    <dgm:pt modelId="{5AA493A7-724C-48B8-B12D-73FC80818EA0}" type="pres">
      <dgm:prSet presAssocID="{B64387E5-48FF-41E4-8558-46F209A42024}" presName="parentLin" presStyleCnt="0"/>
      <dgm:spPr/>
    </dgm:pt>
    <dgm:pt modelId="{09111A12-015C-43AA-BB33-4D530BF7F5B5}" type="pres">
      <dgm:prSet presAssocID="{B64387E5-48FF-41E4-8558-46F209A4202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7AF6E10-1A5D-453C-BFCA-2C8AE788786B}" type="pres">
      <dgm:prSet presAssocID="{B64387E5-48FF-41E4-8558-46F209A420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13128-DEBD-48A6-AD22-590F61742EF2}" type="pres">
      <dgm:prSet presAssocID="{B64387E5-48FF-41E4-8558-46F209A42024}" presName="negativeSpace" presStyleCnt="0"/>
      <dgm:spPr/>
    </dgm:pt>
    <dgm:pt modelId="{FB73FCE8-7E8E-4188-A696-3E9B84DF34F6}" type="pres">
      <dgm:prSet presAssocID="{B64387E5-48FF-41E4-8558-46F209A4202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C9E9-FF2B-4DA2-A63D-3A21CB824A22}" type="pres">
      <dgm:prSet presAssocID="{8477A8ED-3FF9-40AD-AA60-10C9B298AB2E}" presName="spaceBetweenRectangles" presStyleCnt="0"/>
      <dgm:spPr/>
    </dgm:pt>
    <dgm:pt modelId="{B3FEBDC5-ECBA-4AFD-A288-20EE4849FDB7}" type="pres">
      <dgm:prSet presAssocID="{20AA7DA8-933C-461C-B022-6D9E26B93AC6}" presName="parentLin" presStyleCnt="0"/>
      <dgm:spPr/>
    </dgm:pt>
    <dgm:pt modelId="{E1BBAEBB-C905-4319-BCA1-C9FDC7331220}" type="pres">
      <dgm:prSet presAssocID="{20AA7DA8-933C-461C-B022-6D9E26B93AC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1F0300B-B271-414F-877F-FF1104F6AD9A}" type="pres">
      <dgm:prSet presAssocID="{20AA7DA8-933C-461C-B022-6D9E26B93AC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0F752-E4A5-4C0F-8FCC-ECDF7866239C}" type="pres">
      <dgm:prSet presAssocID="{20AA7DA8-933C-461C-B022-6D9E26B93AC6}" presName="negativeSpace" presStyleCnt="0"/>
      <dgm:spPr/>
    </dgm:pt>
    <dgm:pt modelId="{08BF4136-B592-4A1B-AA1B-AEE8BA7BF690}" type="pres">
      <dgm:prSet presAssocID="{20AA7DA8-933C-461C-B022-6D9E26B93AC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A22D8-00C1-45DA-8F84-237601AAC015}" type="pres">
      <dgm:prSet presAssocID="{3B1D405E-F53A-476B-A013-9A0A067C1F12}" presName="spaceBetweenRectangles" presStyleCnt="0"/>
      <dgm:spPr/>
    </dgm:pt>
    <dgm:pt modelId="{DD810B3E-13A0-405B-BEBE-1F0CD8393861}" type="pres">
      <dgm:prSet presAssocID="{B47F629B-CF74-4A23-814D-1AE973323435}" presName="parentLin" presStyleCnt="0"/>
      <dgm:spPr/>
    </dgm:pt>
    <dgm:pt modelId="{1DE6F977-4231-4120-9A8E-1BBBCEC221D7}" type="pres">
      <dgm:prSet presAssocID="{B47F629B-CF74-4A23-814D-1AE97332343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359FF85-A7F4-4EB7-AC1D-D743A468E402}" type="pres">
      <dgm:prSet presAssocID="{B47F629B-CF74-4A23-814D-1AE97332343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22516-C1E7-4011-A2BF-73DFFBED669B}" type="pres">
      <dgm:prSet presAssocID="{B47F629B-CF74-4A23-814D-1AE973323435}" presName="negativeSpace" presStyleCnt="0"/>
      <dgm:spPr/>
    </dgm:pt>
    <dgm:pt modelId="{FAE04F2A-95CE-4063-8703-A1F66F671E10}" type="pres">
      <dgm:prSet presAssocID="{B47F629B-CF74-4A23-814D-1AE97332343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E3349-2AE0-4511-A4CE-919E3D5A1966}" type="presOf" srcId="{D810BFFF-540B-4892-AA20-F5C5343FAE20}" destId="{BABFF7F6-CD20-44C5-8269-438A5A73B0D5}" srcOrd="1" destOrd="0" presId="urn:microsoft.com/office/officeart/2005/8/layout/list1"/>
    <dgm:cxn modelId="{772AA26C-155D-4296-893F-22035883620C}" type="presOf" srcId="{B47F629B-CF74-4A23-814D-1AE973323435}" destId="{9359FF85-A7F4-4EB7-AC1D-D743A468E402}" srcOrd="1" destOrd="0" presId="urn:microsoft.com/office/officeart/2005/8/layout/list1"/>
    <dgm:cxn modelId="{4684F7EA-9562-4B7F-963B-4AF5A2628A68}" type="presOf" srcId="{20AA7DA8-933C-461C-B022-6D9E26B93AC6}" destId="{81F0300B-B271-414F-877F-FF1104F6AD9A}" srcOrd="1" destOrd="0" presId="urn:microsoft.com/office/officeart/2005/8/layout/list1"/>
    <dgm:cxn modelId="{FD315366-DA67-4B4C-B34F-A7F4AD86588A}" type="presOf" srcId="{73B8D43C-C73A-4551-87B1-DDEE5D46BB54}" destId="{99EFF6FB-1134-443E-BE54-7713FF4C502F}" srcOrd="0" destOrd="0" presId="urn:microsoft.com/office/officeart/2005/8/layout/list1"/>
    <dgm:cxn modelId="{2AC22259-D1C4-45F5-B44C-0B8DFF1A7F4F}" type="presOf" srcId="{38BAF041-8025-445C-8705-7387BEDF5FAA}" destId="{08BF4136-B592-4A1B-AA1B-AEE8BA7BF690}" srcOrd="0" destOrd="0" presId="urn:microsoft.com/office/officeart/2005/8/layout/list1"/>
    <dgm:cxn modelId="{5242B5DD-4E42-4CC3-8330-F17D0B8AB512}" type="presOf" srcId="{B47F629B-CF74-4A23-814D-1AE973323435}" destId="{1DE6F977-4231-4120-9A8E-1BBBCEC221D7}" srcOrd="0" destOrd="0" presId="urn:microsoft.com/office/officeart/2005/8/layout/list1"/>
    <dgm:cxn modelId="{12683FF2-7249-40C6-A5B2-F2DC2A27B92C}" srcId="{26F70786-F0EE-4B8E-89AF-DD1E97187B1C}" destId="{B64387E5-48FF-41E4-8558-46F209A42024}" srcOrd="2" destOrd="0" parTransId="{9FC4D207-4457-4B5D-8FFA-C1F002E53B4E}" sibTransId="{8477A8ED-3FF9-40AD-AA60-10C9B298AB2E}"/>
    <dgm:cxn modelId="{B3678989-78E7-4CA8-A2A9-CA9B43380E90}" type="presOf" srcId="{A4A28336-4085-4211-8437-FD1D9C60BFDA}" destId="{FAE04F2A-95CE-4063-8703-A1F66F671E10}" srcOrd="0" destOrd="0" presId="urn:microsoft.com/office/officeart/2005/8/layout/list1"/>
    <dgm:cxn modelId="{D3A68AE6-813B-47BE-8777-B05B547BB33B}" type="presOf" srcId="{B2DB2E3C-590C-48C8-89E9-678FD9081E37}" destId="{67811D0B-3F95-4E60-8CAB-16641A9CB512}" srcOrd="1" destOrd="0" presId="urn:microsoft.com/office/officeart/2005/8/layout/list1"/>
    <dgm:cxn modelId="{C9776415-B900-479E-80F5-7019813FFC71}" srcId="{26F70786-F0EE-4B8E-89AF-DD1E97187B1C}" destId="{D810BFFF-540B-4892-AA20-F5C5343FAE20}" srcOrd="1" destOrd="0" parTransId="{FE1160E0-D56A-4DD8-B96C-A49A4C52C8EE}" sibTransId="{314DA470-647B-4116-BB9E-8233E8092F24}"/>
    <dgm:cxn modelId="{E4D4E41B-FC45-4AFB-8EA3-AE56276E8B48}" type="presOf" srcId="{B64387E5-48FF-41E4-8558-46F209A42024}" destId="{C7AF6E10-1A5D-453C-BFCA-2C8AE788786B}" srcOrd="1" destOrd="0" presId="urn:microsoft.com/office/officeart/2005/8/layout/list1"/>
    <dgm:cxn modelId="{120D999A-890B-4D7B-A7D6-AF5996CCC29B}" type="presOf" srcId="{D810BFFF-540B-4892-AA20-F5C5343FAE20}" destId="{321D766E-2F84-4F41-B6CD-7FBD70BAC7D8}" srcOrd="0" destOrd="0" presId="urn:microsoft.com/office/officeart/2005/8/layout/list1"/>
    <dgm:cxn modelId="{ECC31CA3-0012-4182-8330-36465DF20367}" srcId="{B47F629B-CF74-4A23-814D-1AE973323435}" destId="{A4A28336-4085-4211-8437-FD1D9C60BFDA}" srcOrd="0" destOrd="0" parTransId="{88B1289D-B1A4-4DB4-AB82-1EECFC97C838}" sibTransId="{6ED264E0-6131-4AD8-8113-C762DFB9E4EE}"/>
    <dgm:cxn modelId="{E3D283CF-7085-42A2-BF0D-220DE06E06BD}" srcId="{D810BFFF-540B-4892-AA20-F5C5343FAE20}" destId="{DB731331-3F1A-4DBB-BE39-3142CB2D2659}" srcOrd="0" destOrd="0" parTransId="{2EBFBFA7-41DA-4EFA-AFFC-A8FB0B013A5E}" sibTransId="{8AC41DC6-35E0-41D9-9F0E-532CF056BA3E}"/>
    <dgm:cxn modelId="{9AE8F48F-8A42-4181-9E4A-5F8A5B1EF7E4}" type="presOf" srcId="{B2DB2E3C-590C-48C8-89E9-678FD9081E37}" destId="{4D162A8F-AA17-4A86-BDD4-BD78D3F3F273}" srcOrd="0" destOrd="0" presId="urn:microsoft.com/office/officeart/2005/8/layout/list1"/>
    <dgm:cxn modelId="{966FEA5C-11DB-4728-AC95-B95D83C68192}" type="presOf" srcId="{B3DB0A0E-6421-41E9-8087-B585F9474AF6}" destId="{FB73FCE8-7E8E-4188-A696-3E9B84DF34F6}" srcOrd="0" destOrd="0" presId="urn:microsoft.com/office/officeart/2005/8/layout/list1"/>
    <dgm:cxn modelId="{2737D8FC-9C1A-4BB9-BF38-0A147791A3B4}" srcId="{26F70786-F0EE-4B8E-89AF-DD1E97187B1C}" destId="{20AA7DA8-933C-461C-B022-6D9E26B93AC6}" srcOrd="3" destOrd="0" parTransId="{F1C57DBE-3830-4371-A0BE-8309742290B6}" sibTransId="{3B1D405E-F53A-476B-A013-9A0A067C1F12}"/>
    <dgm:cxn modelId="{0BC7C0DF-1BC9-40CC-8406-9D719444AE94}" srcId="{B64387E5-48FF-41E4-8558-46F209A42024}" destId="{B3DB0A0E-6421-41E9-8087-B585F9474AF6}" srcOrd="0" destOrd="0" parTransId="{D3A690B2-CD93-4B27-A523-D810554F2843}" sibTransId="{546509DF-2F36-40AC-985E-A037C48FBC0E}"/>
    <dgm:cxn modelId="{1A6C536D-8360-441D-B4FB-CE8B700A507E}" type="presOf" srcId="{B64387E5-48FF-41E4-8558-46F209A42024}" destId="{09111A12-015C-43AA-BB33-4D530BF7F5B5}" srcOrd="0" destOrd="0" presId="urn:microsoft.com/office/officeart/2005/8/layout/list1"/>
    <dgm:cxn modelId="{CA3BD8DA-42CD-46A8-8EC5-984B7D1196E2}" srcId="{B2DB2E3C-590C-48C8-89E9-678FD9081E37}" destId="{73B8D43C-C73A-4551-87B1-DDEE5D46BB54}" srcOrd="0" destOrd="0" parTransId="{A65D79CC-7943-4735-89FF-04C4F7E9F442}" sibTransId="{DE0BECF6-3EFC-4AD7-906C-776CEA6AA667}"/>
    <dgm:cxn modelId="{912B6277-EEA4-4E97-BFFA-3ECF530ABB89}" srcId="{26F70786-F0EE-4B8E-89AF-DD1E97187B1C}" destId="{B2DB2E3C-590C-48C8-89E9-678FD9081E37}" srcOrd="0" destOrd="0" parTransId="{877CA517-D8DE-4DF3-A80F-F589A0D5C56B}" sibTransId="{554384D2-16E5-41AB-AC74-0E57F794848B}"/>
    <dgm:cxn modelId="{4E18D0C3-E0D7-4B1E-8BCA-E8777103200D}" srcId="{26F70786-F0EE-4B8E-89AF-DD1E97187B1C}" destId="{B47F629B-CF74-4A23-814D-1AE973323435}" srcOrd="4" destOrd="0" parTransId="{76154FD8-9530-4B64-BD87-2621E963742F}" sibTransId="{D4A2A46C-80B0-41FA-8313-8B40E938BDEF}"/>
    <dgm:cxn modelId="{4E15DAFD-BF88-4BD2-AB2B-66A24D6A7CD4}" type="presOf" srcId="{20AA7DA8-933C-461C-B022-6D9E26B93AC6}" destId="{E1BBAEBB-C905-4319-BCA1-C9FDC7331220}" srcOrd="0" destOrd="0" presId="urn:microsoft.com/office/officeart/2005/8/layout/list1"/>
    <dgm:cxn modelId="{6D6FC695-4507-41C0-A96D-043462FED703}" type="presOf" srcId="{DB731331-3F1A-4DBB-BE39-3142CB2D2659}" destId="{31ADF01D-2F7D-461F-A9B8-C74F047C9F21}" srcOrd="0" destOrd="0" presId="urn:microsoft.com/office/officeart/2005/8/layout/list1"/>
    <dgm:cxn modelId="{EB9D2735-433D-4EEC-BF32-AA007FB443DF}" srcId="{20AA7DA8-933C-461C-B022-6D9E26B93AC6}" destId="{38BAF041-8025-445C-8705-7387BEDF5FAA}" srcOrd="0" destOrd="0" parTransId="{3CEC0E6B-A27F-4CDB-92BF-7741280A0C9D}" sibTransId="{67DD2BF4-B955-42EB-A20B-D57D216E3DBF}"/>
    <dgm:cxn modelId="{9DA68A23-CB85-49A2-B571-E4EB18D647A0}" type="presOf" srcId="{26F70786-F0EE-4B8E-89AF-DD1E97187B1C}" destId="{7A1EE6B8-70D4-4E95-BE99-6AB039F9A5CF}" srcOrd="0" destOrd="0" presId="urn:microsoft.com/office/officeart/2005/8/layout/list1"/>
    <dgm:cxn modelId="{5F2EADFB-CA0F-49F2-9D9E-3F80E75CA87E}" type="presParOf" srcId="{7A1EE6B8-70D4-4E95-BE99-6AB039F9A5CF}" destId="{C933053F-FAD4-459F-BE96-56FF027A5BED}" srcOrd="0" destOrd="0" presId="urn:microsoft.com/office/officeart/2005/8/layout/list1"/>
    <dgm:cxn modelId="{B187B4A9-B93D-4E48-BF31-119BF042EAF9}" type="presParOf" srcId="{C933053F-FAD4-459F-BE96-56FF027A5BED}" destId="{4D162A8F-AA17-4A86-BDD4-BD78D3F3F273}" srcOrd="0" destOrd="0" presId="urn:microsoft.com/office/officeart/2005/8/layout/list1"/>
    <dgm:cxn modelId="{6EB97066-AB04-494B-8007-B8A0E4D79A82}" type="presParOf" srcId="{C933053F-FAD4-459F-BE96-56FF027A5BED}" destId="{67811D0B-3F95-4E60-8CAB-16641A9CB512}" srcOrd="1" destOrd="0" presId="urn:microsoft.com/office/officeart/2005/8/layout/list1"/>
    <dgm:cxn modelId="{3EA6A416-A0F8-4935-8823-3822D91584B4}" type="presParOf" srcId="{7A1EE6B8-70D4-4E95-BE99-6AB039F9A5CF}" destId="{7BC5AC26-08F1-49CF-8D98-CEA5FB17151F}" srcOrd="1" destOrd="0" presId="urn:microsoft.com/office/officeart/2005/8/layout/list1"/>
    <dgm:cxn modelId="{EEC4D5A2-9E48-4C9A-A940-D1F9CA214B70}" type="presParOf" srcId="{7A1EE6B8-70D4-4E95-BE99-6AB039F9A5CF}" destId="{99EFF6FB-1134-443E-BE54-7713FF4C502F}" srcOrd="2" destOrd="0" presId="urn:microsoft.com/office/officeart/2005/8/layout/list1"/>
    <dgm:cxn modelId="{1EEFEB5B-1FE9-485D-AB91-1A46AD535EB2}" type="presParOf" srcId="{7A1EE6B8-70D4-4E95-BE99-6AB039F9A5CF}" destId="{B089FA10-1A1B-4F4F-8206-01DD89EDB5A8}" srcOrd="3" destOrd="0" presId="urn:microsoft.com/office/officeart/2005/8/layout/list1"/>
    <dgm:cxn modelId="{14A7B633-962B-41D0-A75C-00469B934C49}" type="presParOf" srcId="{7A1EE6B8-70D4-4E95-BE99-6AB039F9A5CF}" destId="{EEB14E81-B5D6-472C-BC63-2F00DC0B5E76}" srcOrd="4" destOrd="0" presId="urn:microsoft.com/office/officeart/2005/8/layout/list1"/>
    <dgm:cxn modelId="{77C0EE62-26C0-48C9-B5E2-E2E120E302DC}" type="presParOf" srcId="{EEB14E81-B5D6-472C-BC63-2F00DC0B5E76}" destId="{321D766E-2F84-4F41-B6CD-7FBD70BAC7D8}" srcOrd="0" destOrd="0" presId="urn:microsoft.com/office/officeart/2005/8/layout/list1"/>
    <dgm:cxn modelId="{A7DD416E-924F-4327-A922-DF81D64BDCDE}" type="presParOf" srcId="{EEB14E81-B5D6-472C-BC63-2F00DC0B5E76}" destId="{BABFF7F6-CD20-44C5-8269-438A5A73B0D5}" srcOrd="1" destOrd="0" presId="urn:microsoft.com/office/officeart/2005/8/layout/list1"/>
    <dgm:cxn modelId="{3322D4E1-CDEC-4679-B8F0-72C7110C3A9E}" type="presParOf" srcId="{7A1EE6B8-70D4-4E95-BE99-6AB039F9A5CF}" destId="{950A83C7-3A5C-444A-B855-8E1EC720EABC}" srcOrd="5" destOrd="0" presId="urn:microsoft.com/office/officeart/2005/8/layout/list1"/>
    <dgm:cxn modelId="{F3CA4545-AA44-41B2-AB7F-E18526DF37A6}" type="presParOf" srcId="{7A1EE6B8-70D4-4E95-BE99-6AB039F9A5CF}" destId="{31ADF01D-2F7D-461F-A9B8-C74F047C9F21}" srcOrd="6" destOrd="0" presId="urn:microsoft.com/office/officeart/2005/8/layout/list1"/>
    <dgm:cxn modelId="{8815DD47-9A18-495A-BB05-F03565B75456}" type="presParOf" srcId="{7A1EE6B8-70D4-4E95-BE99-6AB039F9A5CF}" destId="{66A8383A-1201-4AF6-A126-A12851FDD9D6}" srcOrd="7" destOrd="0" presId="urn:microsoft.com/office/officeart/2005/8/layout/list1"/>
    <dgm:cxn modelId="{669724BD-39B3-46E6-9800-FD21F9E474CF}" type="presParOf" srcId="{7A1EE6B8-70D4-4E95-BE99-6AB039F9A5CF}" destId="{5AA493A7-724C-48B8-B12D-73FC80818EA0}" srcOrd="8" destOrd="0" presId="urn:microsoft.com/office/officeart/2005/8/layout/list1"/>
    <dgm:cxn modelId="{8B55844E-3411-4445-899E-1A8F7512633E}" type="presParOf" srcId="{5AA493A7-724C-48B8-B12D-73FC80818EA0}" destId="{09111A12-015C-43AA-BB33-4D530BF7F5B5}" srcOrd="0" destOrd="0" presId="urn:microsoft.com/office/officeart/2005/8/layout/list1"/>
    <dgm:cxn modelId="{10567914-D583-4649-AA11-DE19D34CB089}" type="presParOf" srcId="{5AA493A7-724C-48B8-B12D-73FC80818EA0}" destId="{C7AF6E10-1A5D-453C-BFCA-2C8AE788786B}" srcOrd="1" destOrd="0" presId="urn:microsoft.com/office/officeart/2005/8/layout/list1"/>
    <dgm:cxn modelId="{DA5BD8B4-48C2-47E7-87EA-AE89DBB8A1C1}" type="presParOf" srcId="{7A1EE6B8-70D4-4E95-BE99-6AB039F9A5CF}" destId="{DE013128-DEBD-48A6-AD22-590F61742EF2}" srcOrd="9" destOrd="0" presId="urn:microsoft.com/office/officeart/2005/8/layout/list1"/>
    <dgm:cxn modelId="{FE5EE015-0B7B-47FA-83FF-0C51169F1622}" type="presParOf" srcId="{7A1EE6B8-70D4-4E95-BE99-6AB039F9A5CF}" destId="{FB73FCE8-7E8E-4188-A696-3E9B84DF34F6}" srcOrd="10" destOrd="0" presId="urn:microsoft.com/office/officeart/2005/8/layout/list1"/>
    <dgm:cxn modelId="{36D560C8-6C1E-4699-ACA7-0763A197C08B}" type="presParOf" srcId="{7A1EE6B8-70D4-4E95-BE99-6AB039F9A5CF}" destId="{DC54C9E9-FF2B-4DA2-A63D-3A21CB824A22}" srcOrd="11" destOrd="0" presId="urn:microsoft.com/office/officeart/2005/8/layout/list1"/>
    <dgm:cxn modelId="{3EAE7B3F-1B9D-4E2C-A50B-7E76C35C41A6}" type="presParOf" srcId="{7A1EE6B8-70D4-4E95-BE99-6AB039F9A5CF}" destId="{B3FEBDC5-ECBA-4AFD-A288-20EE4849FDB7}" srcOrd="12" destOrd="0" presId="urn:microsoft.com/office/officeart/2005/8/layout/list1"/>
    <dgm:cxn modelId="{AA423306-D762-449F-9D4F-B4ADD62AEFB3}" type="presParOf" srcId="{B3FEBDC5-ECBA-4AFD-A288-20EE4849FDB7}" destId="{E1BBAEBB-C905-4319-BCA1-C9FDC7331220}" srcOrd="0" destOrd="0" presId="urn:microsoft.com/office/officeart/2005/8/layout/list1"/>
    <dgm:cxn modelId="{C08C35E8-96D8-4966-9001-080BFED7690D}" type="presParOf" srcId="{B3FEBDC5-ECBA-4AFD-A288-20EE4849FDB7}" destId="{81F0300B-B271-414F-877F-FF1104F6AD9A}" srcOrd="1" destOrd="0" presId="urn:microsoft.com/office/officeart/2005/8/layout/list1"/>
    <dgm:cxn modelId="{FDDA5E26-86AD-478E-9B71-74B781FD1DDC}" type="presParOf" srcId="{7A1EE6B8-70D4-4E95-BE99-6AB039F9A5CF}" destId="{2940F752-E4A5-4C0F-8FCC-ECDF7866239C}" srcOrd="13" destOrd="0" presId="urn:microsoft.com/office/officeart/2005/8/layout/list1"/>
    <dgm:cxn modelId="{5EE3E3EF-1A82-49C2-92F2-44E48264F63A}" type="presParOf" srcId="{7A1EE6B8-70D4-4E95-BE99-6AB039F9A5CF}" destId="{08BF4136-B592-4A1B-AA1B-AEE8BA7BF690}" srcOrd="14" destOrd="0" presId="urn:microsoft.com/office/officeart/2005/8/layout/list1"/>
    <dgm:cxn modelId="{4D346ABF-8683-4779-8FFD-69981A92442F}" type="presParOf" srcId="{7A1EE6B8-70D4-4E95-BE99-6AB039F9A5CF}" destId="{D8DA22D8-00C1-45DA-8F84-237601AAC015}" srcOrd="15" destOrd="0" presId="urn:microsoft.com/office/officeart/2005/8/layout/list1"/>
    <dgm:cxn modelId="{107E89AC-3686-4532-9786-3A850210D6DE}" type="presParOf" srcId="{7A1EE6B8-70D4-4E95-BE99-6AB039F9A5CF}" destId="{DD810B3E-13A0-405B-BEBE-1F0CD8393861}" srcOrd="16" destOrd="0" presId="urn:microsoft.com/office/officeart/2005/8/layout/list1"/>
    <dgm:cxn modelId="{873351BF-602C-456B-870A-B076F16250F0}" type="presParOf" srcId="{DD810B3E-13A0-405B-BEBE-1F0CD8393861}" destId="{1DE6F977-4231-4120-9A8E-1BBBCEC221D7}" srcOrd="0" destOrd="0" presId="urn:microsoft.com/office/officeart/2005/8/layout/list1"/>
    <dgm:cxn modelId="{D0D2EE3E-3C75-4AFA-93AB-CF61EED9E917}" type="presParOf" srcId="{DD810B3E-13A0-405B-BEBE-1F0CD8393861}" destId="{9359FF85-A7F4-4EB7-AC1D-D743A468E402}" srcOrd="1" destOrd="0" presId="urn:microsoft.com/office/officeart/2005/8/layout/list1"/>
    <dgm:cxn modelId="{21BB8A00-B4A0-45D5-B95F-4E1411F66123}" type="presParOf" srcId="{7A1EE6B8-70D4-4E95-BE99-6AB039F9A5CF}" destId="{81A22516-C1E7-4011-A2BF-73DFFBED669B}" srcOrd="17" destOrd="0" presId="urn:microsoft.com/office/officeart/2005/8/layout/list1"/>
    <dgm:cxn modelId="{24B61BC5-A501-41B4-845A-FED007A60144}" type="presParOf" srcId="{7A1EE6B8-70D4-4E95-BE99-6AB039F9A5CF}" destId="{FAE04F2A-95CE-4063-8703-A1F66F671E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13B8C7-04ED-45BD-B77A-15B9AA51FEE2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FA16F0-76AC-4FA5-8682-363F64103FB8}">
      <dgm:prSet phldrT="[Text]"/>
      <dgm:spPr/>
      <dgm:t>
        <a:bodyPr/>
        <a:lstStyle/>
        <a:p>
          <a:r>
            <a:rPr lang="en-US" dirty="0" smtClean="0"/>
            <a:t>-a job description</a:t>
          </a:r>
          <a:endParaRPr lang="en-US" dirty="0"/>
        </a:p>
      </dgm:t>
    </dgm:pt>
    <dgm:pt modelId="{EC6232FD-5D0E-46ED-AB85-07FE0D5ABE42}" type="parTrans" cxnId="{5E474B1C-3361-4454-AFBA-F70C03A9E282}">
      <dgm:prSet/>
      <dgm:spPr/>
      <dgm:t>
        <a:bodyPr/>
        <a:lstStyle/>
        <a:p>
          <a:endParaRPr lang="en-US"/>
        </a:p>
      </dgm:t>
    </dgm:pt>
    <dgm:pt modelId="{F4791157-6292-4935-9A76-010D0FC55D84}" type="sibTrans" cxnId="{5E474B1C-3361-4454-AFBA-F70C03A9E282}">
      <dgm:prSet/>
      <dgm:spPr/>
      <dgm:t>
        <a:bodyPr/>
        <a:lstStyle/>
        <a:p>
          <a:endParaRPr lang="en-US"/>
        </a:p>
      </dgm:t>
    </dgm:pt>
    <dgm:pt modelId="{4AB41C34-DF91-4841-9037-A6F8B1852C88}">
      <dgm:prSet/>
      <dgm:spPr/>
      <dgm:t>
        <a:bodyPr/>
        <a:lstStyle/>
        <a:p>
          <a:r>
            <a:rPr lang="en-US" dirty="0" smtClean="0"/>
            <a:t>-performance standards</a:t>
          </a:r>
        </a:p>
      </dgm:t>
    </dgm:pt>
    <dgm:pt modelId="{11BB3742-DC0F-4037-827C-1CCCBDAC92B0}" type="parTrans" cxnId="{B1AB19C6-B737-46CF-8F2A-09AD158C59F8}">
      <dgm:prSet/>
      <dgm:spPr/>
      <dgm:t>
        <a:bodyPr/>
        <a:lstStyle/>
        <a:p>
          <a:endParaRPr lang="en-US"/>
        </a:p>
      </dgm:t>
    </dgm:pt>
    <dgm:pt modelId="{2C541561-0E06-4583-9095-3015C5A7E384}" type="sibTrans" cxnId="{B1AB19C6-B737-46CF-8F2A-09AD158C59F8}">
      <dgm:prSet/>
      <dgm:spPr/>
      <dgm:t>
        <a:bodyPr/>
        <a:lstStyle/>
        <a:p>
          <a:endParaRPr lang="en-US"/>
        </a:p>
      </dgm:t>
    </dgm:pt>
    <dgm:pt modelId="{58B644B9-1DDD-48C9-AFB0-069585DEA609}">
      <dgm:prSet/>
      <dgm:spPr/>
      <dgm:t>
        <a:bodyPr/>
        <a:lstStyle/>
        <a:p>
          <a:r>
            <a:rPr lang="en-US" dirty="0" smtClean="0"/>
            <a:t>-job specification</a:t>
          </a:r>
        </a:p>
      </dgm:t>
    </dgm:pt>
    <dgm:pt modelId="{ED2B7EFA-72CB-4BD9-A08D-6B738A0F676E}" type="parTrans" cxnId="{D0D0A89C-7E3D-4D20-B0CE-4CA62086D666}">
      <dgm:prSet/>
      <dgm:spPr/>
      <dgm:t>
        <a:bodyPr/>
        <a:lstStyle/>
        <a:p>
          <a:endParaRPr lang="en-US"/>
        </a:p>
      </dgm:t>
    </dgm:pt>
    <dgm:pt modelId="{DAC2904E-E94B-4A43-9045-2613F6BCD86D}" type="sibTrans" cxnId="{D0D0A89C-7E3D-4D20-B0CE-4CA62086D666}">
      <dgm:prSet/>
      <dgm:spPr/>
      <dgm:t>
        <a:bodyPr/>
        <a:lstStyle/>
        <a:p>
          <a:endParaRPr lang="en-US"/>
        </a:p>
      </dgm:t>
    </dgm:pt>
    <dgm:pt modelId="{E6D6C872-E2D9-451C-A6A0-DE4E8A861A35}">
      <dgm:prSet/>
      <dgm:spPr/>
      <dgm:t>
        <a:bodyPr/>
        <a:lstStyle/>
        <a:p>
          <a:r>
            <a:rPr lang="en-US" dirty="0" smtClean="0"/>
            <a:t>-reporting hierarchy</a:t>
          </a:r>
        </a:p>
      </dgm:t>
    </dgm:pt>
    <dgm:pt modelId="{27FEDAC6-AC8B-4529-B2E8-3FD5DC7D049B}" type="parTrans" cxnId="{A4D45BFA-911F-4D96-9F0D-3E0DD338520C}">
      <dgm:prSet/>
      <dgm:spPr/>
      <dgm:t>
        <a:bodyPr/>
        <a:lstStyle/>
        <a:p>
          <a:endParaRPr lang="en-US"/>
        </a:p>
      </dgm:t>
    </dgm:pt>
    <dgm:pt modelId="{1286A46D-3F4E-4943-96F5-0E7EEFDF95B9}" type="sibTrans" cxnId="{A4D45BFA-911F-4D96-9F0D-3E0DD338520C}">
      <dgm:prSet/>
      <dgm:spPr/>
      <dgm:t>
        <a:bodyPr/>
        <a:lstStyle/>
        <a:p>
          <a:endParaRPr lang="en-US"/>
        </a:p>
      </dgm:t>
    </dgm:pt>
    <dgm:pt modelId="{D763FFFD-C466-4C4A-840C-795EC98C5744}" type="pres">
      <dgm:prSet presAssocID="{9413B8C7-04ED-45BD-B77A-15B9AA51F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64261-21B3-4A7A-8FD9-91A73CC7C9F1}" type="pres">
      <dgm:prSet presAssocID="{F3FA16F0-76AC-4FA5-8682-363F64103F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CB0C3-08B1-4864-B9BC-C14C628EF287}" type="pres">
      <dgm:prSet presAssocID="{F4791157-6292-4935-9A76-010D0FC55D84}" presName="spacer" presStyleCnt="0"/>
      <dgm:spPr/>
    </dgm:pt>
    <dgm:pt modelId="{86936734-F3F3-4901-8010-0AEE244C8EFB}" type="pres">
      <dgm:prSet presAssocID="{4AB41C34-DF91-4841-9037-A6F8B1852C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1FB4E-A350-49BC-9487-4580AA2DE304}" type="pres">
      <dgm:prSet presAssocID="{2C541561-0E06-4583-9095-3015C5A7E384}" presName="spacer" presStyleCnt="0"/>
      <dgm:spPr/>
    </dgm:pt>
    <dgm:pt modelId="{06C72591-07C5-4A27-831A-2147F173B616}" type="pres">
      <dgm:prSet presAssocID="{58B644B9-1DDD-48C9-AFB0-069585DEA60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C4E96-E2D4-4D75-B36D-2CF68FC94E62}" type="pres">
      <dgm:prSet presAssocID="{DAC2904E-E94B-4A43-9045-2613F6BCD86D}" presName="spacer" presStyleCnt="0"/>
      <dgm:spPr/>
    </dgm:pt>
    <dgm:pt modelId="{028A2401-3A44-4431-A6A8-BEBE1E42EFAE}" type="pres">
      <dgm:prSet presAssocID="{E6D6C872-E2D9-451C-A6A0-DE4E8A861A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74B1C-3361-4454-AFBA-F70C03A9E282}" srcId="{9413B8C7-04ED-45BD-B77A-15B9AA51FEE2}" destId="{F3FA16F0-76AC-4FA5-8682-363F64103FB8}" srcOrd="0" destOrd="0" parTransId="{EC6232FD-5D0E-46ED-AB85-07FE0D5ABE42}" sibTransId="{F4791157-6292-4935-9A76-010D0FC55D84}"/>
    <dgm:cxn modelId="{A4D45BFA-911F-4D96-9F0D-3E0DD338520C}" srcId="{9413B8C7-04ED-45BD-B77A-15B9AA51FEE2}" destId="{E6D6C872-E2D9-451C-A6A0-DE4E8A861A35}" srcOrd="3" destOrd="0" parTransId="{27FEDAC6-AC8B-4529-B2E8-3FD5DC7D049B}" sibTransId="{1286A46D-3F4E-4943-96F5-0E7EEFDF95B9}"/>
    <dgm:cxn modelId="{D0D0A89C-7E3D-4D20-B0CE-4CA62086D666}" srcId="{9413B8C7-04ED-45BD-B77A-15B9AA51FEE2}" destId="{58B644B9-1DDD-48C9-AFB0-069585DEA609}" srcOrd="2" destOrd="0" parTransId="{ED2B7EFA-72CB-4BD9-A08D-6B738A0F676E}" sibTransId="{DAC2904E-E94B-4A43-9045-2613F6BCD86D}"/>
    <dgm:cxn modelId="{B1C95CFB-0AF0-4065-990D-84C21E6DBDE1}" type="presOf" srcId="{F3FA16F0-76AC-4FA5-8682-363F64103FB8}" destId="{89464261-21B3-4A7A-8FD9-91A73CC7C9F1}" srcOrd="0" destOrd="0" presId="urn:microsoft.com/office/officeart/2005/8/layout/vList2"/>
    <dgm:cxn modelId="{DC4BE3EA-5800-4A47-98A5-5DF41E16DE2E}" type="presOf" srcId="{E6D6C872-E2D9-451C-A6A0-DE4E8A861A35}" destId="{028A2401-3A44-4431-A6A8-BEBE1E42EFAE}" srcOrd="0" destOrd="0" presId="urn:microsoft.com/office/officeart/2005/8/layout/vList2"/>
    <dgm:cxn modelId="{A970D817-6DE0-46B1-AFA6-403699DAA24E}" type="presOf" srcId="{58B644B9-1DDD-48C9-AFB0-069585DEA609}" destId="{06C72591-07C5-4A27-831A-2147F173B616}" srcOrd="0" destOrd="0" presId="urn:microsoft.com/office/officeart/2005/8/layout/vList2"/>
    <dgm:cxn modelId="{DB193654-7E6A-4784-9B2F-820B52944B1D}" type="presOf" srcId="{4AB41C34-DF91-4841-9037-A6F8B1852C88}" destId="{86936734-F3F3-4901-8010-0AEE244C8EFB}" srcOrd="0" destOrd="0" presId="urn:microsoft.com/office/officeart/2005/8/layout/vList2"/>
    <dgm:cxn modelId="{B1AB19C6-B737-46CF-8F2A-09AD158C59F8}" srcId="{9413B8C7-04ED-45BD-B77A-15B9AA51FEE2}" destId="{4AB41C34-DF91-4841-9037-A6F8B1852C88}" srcOrd="1" destOrd="0" parTransId="{11BB3742-DC0F-4037-827C-1CCCBDAC92B0}" sibTransId="{2C541561-0E06-4583-9095-3015C5A7E384}"/>
    <dgm:cxn modelId="{4E4B5D29-6AD2-46CD-8D0C-4964AAD9E6AA}" type="presOf" srcId="{9413B8C7-04ED-45BD-B77A-15B9AA51FEE2}" destId="{D763FFFD-C466-4C4A-840C-795EC98C5744}" srcOrd="0" destOrd="0" presId="urn:microsoft.com/office/officeart/2005/8/layout/vList2"/>
    <dgm:cxn modelId="{46D1428B-D9D1-4526-B755-4941057829C6}" type="presParOf" srcId="{D763FFFD-C466-4C4A-840C-795EC98C5744}" destId="{89464261-21B3-4A7A-8FD9-91A73CC7C9F1}" srcOrd="0" destOrd="0" presId="urn:microsoft.com/office/officeart/2005/8/layout/vList2"/>
    <dgm:cxn modelId="{C32EB3FD-E837-495A-A864-E2A349119358}" type="presParOf" srcId="{D763FFFD-C466-4C4A-840C-795EC98C5744}" destId="{673CB0C3-08B1-4864-B9BC-C14C628EF287}" srcOrd="1" destOrd="0" presId="urn:microsoft.com/office/officeart/2005/8/layout/vList2"/>
    <dgm:cxn modelId="{30FEB5DC-3F8F-4CCC-BFB0-850F99FA5842}" type="presParOf" srcId="{D763FFFD-C466-4C4A-840C-795EC98C5744}" destId="{86936734-F3F3-4901-8010-0AEE244C8EFB}" srcOrd="2" destOrd="0" presId="urn:microsoft.com/office/officeart/2005/8/layout/vList2"/>
    <dgm:cxn modelId="{82D3D8BE-6A87-447D-A03F-7530A878CEB0}" type="presParOf" srcId="{D763FFFD-C466-4C4A-840C-795EC98C5744}" destId="{8671FB4E-A350-49BC-9487-4580AA2DE304}" srcOrd="3" destOrd="0" presId="urn:microsoft.com/office/officeart/2005/8/layout/vList2"/>
    <dgm:cxn modelId="{573A7A64-7049-4DEA-B840-E8860758B826}" type="presParOf" srcId="{D763FFFD-C466-4C4A-840C-795EC98C5744}" destId="{06C72591-07C5-4A27-831A-2147F173B616}" srcOrd="4" destOrd="0" presId="urn:microsoft.com/office/officeart/2005/8/layout/vList2"/>
    <dgm:cxn modelId="{AE965BD8-FCDC-4FE2-A0E8-08E88CE9EBD7}" type="presParOf" srcId="{D763FFFD-C466-4C4A-840C-795EC98C5744}" destId="{5EBC4E96-E2D4-4D75-B36D-2CF68FC94E62}" srcOrd="5" destOrd="0" presId="urn:microsoft.com/office/officeart/2005/8/layout/vList2"/>
    <dgm:cxn modelId="{D0EBB664-B29A-4CBE-95E0-0A801DEAC16B}" type="presParOf" srcId="{D763FFFD-C466-4C4A-840C-795EC98C5744}" destId="{028A2401-3A44-4431-A6A8-BEBE1E42EF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CBF73-C93E-4961-AA25-1A0B0DF4E5B1}" type="datetimeFigureOut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0C1587-7C2D-4A9A-88EA-4A83B385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43400"/>
            <a:ext cx="6248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88F2A-F4C7-4D43-87F4-97996E302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b="1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 pitchFamily="84" charset="-128"/>
      </a:defRPr>
    </a:lvl1pPr>
    <a:lvl2pPr marL="115888" indent="-11588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2pPr>
    <a:lvl3pPr marL="231775" indent="-115888" algn="l" rtl="0" eaLnBrk="0" fontAlgn="base" hangingPunct="0">
      <a:spcBef>
        <a:spcPct val="30000"/>
      </a:spcBef>
      <a:spcAft>
        <a:spcPct val="0"/>
      </a:spcAft>
      <a:buFont typeface="Century Gothic" pitchFamily="34" charset="0"/>
      <a:buChar char="–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3pPr>
    <a:lvl4pPr marL="231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4pPr>
    <a:lvl5pPr marL="346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IMG_5741.jpg"/>
          <p:cNvPicPr>
            <a:picLocks noChangeAspect="1"/>
          </p:cNvPicPr>
          <p:nvPr userDrawn="1"/>
        </p:nvPicPr>
        <p:blipFill>
          <a:blip r:embed="rId4"/>
          <a:srcRect l="48611"/>
          <a:stretch>
            <a:fillRect/>
          </a:stretch>
        </p:blipFill>
        <p:spPr bwMode="auto">
          <a:xfrm>
            <a:off x="-6350" y="-14288"/>
            <a:ext cx="5253038" cy="68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14288"/>
            <a:ext cx="4960937" cy="687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572000" y="5545138"/>
            <a:ext cx="4470400" cy="747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>
                <a:solidFill>
                  <a:srgbClr val="7F7F7F"/>
                </a:solidFill>
                <a:latin typeface="Century Gothic" pitchFamily="34" charset="0"/>
              </a:rPr>
              <a:t>Foundations of Cost Control</a:t>
            </a:r>
          </a:p>
          <a:p>
            <a:r>
              <a:rPr lang="en-US" sz="1800">
                <a:solidFill>
                  <a:srgbClr val="7F7F7F"/>
                </a:solidFill>
                <a:latin typeface="Century Gothic" pitchFamily="34" charset="0"/>
              </a:rPr>
              <a:t>Daniel Traster</a:t>
            </a:r>
          </a:p>
        </p:txBody>
      </p:sp>
      <p:pic>
        <p:nvPicPr>
          <p:cNvPr id="15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IMG_5270_remov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286000" y="-28575"/>
            <a:ext cx="9253538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28575"/>
            <a:ext cx="4960937" cy="68865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572000" y="5545138"/>
            <a:ext cx="4202113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Title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Author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5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E67F-4AD8-43B4-AA25-0CC5632D8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4images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Projects\current\10-2004 Pearson\working\stripe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1463" y="2260600"/>
            <a:ext cx="7297737" cy="308133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earson_logo_bar_purple.eps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794005"/>
            <a:ext cx="6908800" cy="2387600"/>
          </a:xfrm>
        </p:spPr>
        <p:txBody>
          <a:bodyPr anchor="t">
            <a:noAutofit/>
          </a:bodyPr>
          <a:lstStyle>
            <a:lvl1pPr algn="ctr">
              <a:defRPr sz="2800" b="0" cap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534402" cy="914400"/>
          </a:xfrm>
        </p:spPr>
        <p:txBody>
          <a:bodyPr/>
          <a:lstStyle>
            <a:lvl1pPr marL="0" indent="0">
              <a:spcBef>
                <a:spcPts val="0"/>
              </a:spcBef>
              <a:defRPr lang="en-US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600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27199" y="2277540"/>
            <a:ext cx="6908800" cy="533399"/>
          </a:xfr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Ctr="1">
            <a:noAutofit/>
          </a:bodyPr>
          <a:lstStyle>
            <a:lvl1pPr>
              <a:defRPr lang="en-US" sz="3600" b="1" kern="1200" dirty="0" smtClean="0">
                <a:solidFill>
                  <a:schemeClr val="accent4"/>
                </a:solidFill>
                <a:latin typeface="+mn-lt"/>
                <a:ea typeface="+mn-ea"/>
                <a:cs typeface="Times New Roman" pitchFamily="18" charset="0"/>
              </a:defRPr>
            </a:lvl1pPr>
            <a:lvl2pPr>
              <a:defRPr lang="en-US" sz="6600" b="1" kern="1200" dirty="0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 userDrawn="1"/>
        </p:nvSpPr>
        <p:spPr bwMode="auto">
          <a:xfrm>
            <a:off x="200025" y="0"/>
            <a:ext cx="995363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94688" y="0"/>
            <a:ext cx="7696200" cy="914400"/>
          </a:xfr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tIns="201168">
            <a:normAutofit/>
          </a:bodyPr>
          <a:lstStyle>
            <a:lvl1pPr marL="17145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9364" y="0"/>
            <a:ext cx="995324" cy="914400"/>
          </a:xfrm>
        </p:spPr>
        <p:txBody>
          <a:bodyPr anchor="ctr" anchorCtr="1">
            <a:noAutofit/>
          </a:bodyPr>
          <a:lstStyle>
            <a:lvl1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0" i="0" kern="1200" spc="-300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5AEB48F-E190-4848-A055-A1D8EA7EB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2B00-1DBE-4F97-8D47-C4FEE5A68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9727-B819-4FF2-A216-0DECE81CD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 bwMode="auto">
          <a:xfrm>
            <a:off x="0" y="0"/>
            <a:ext cx="9144000" cy="6764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4" descr="Forks.jpg"/>
          <p:cNvPicPr>
            <a:picLocks noChangeAspect="1"/>
          </p:cNvPicPr>
          <p:nvPr userDrawn="1"/>
        </p:nvPicPr>
        <p:blipFill>
          <a:blip r:embed="rId4"/>
          <a:srcRect t="15898" b="24641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ageNumber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19225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8675" y="6388100"/>
            <a:ext cx="107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CA04FC-8B80-44BF-B64B-8139CDC61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0132156555 - Traster"/>
          <p:cNvPicPr>
            <a:picLocks noChangeAspect="1" noChangeArrowheads="1"/>
          </p:cNvPicPr>
          <p:nvPr userDrawn="1"/>
        </p:nvPicPr>
        <p:blipFill>
          <a:blip r:embed="rId11"/>
          <a:srcRect l="11456" b="8134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88" r:id="rId6"/>
    <p:sldLayoutId id="2147483787" r:id="rId7"/>
    <p:sldLayoutId id="214748379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lnSpc>
          <a:spcPct val="95000"/>
        </a:lnSpc>
        <a:spcBef>
          <a:spcPts val="1200"/>
        </a:spcBef>
        <a:spcAft>
          <a:spcPct val="0"/>
        </a:spcAft>
        <a:buFont typeface="Arial" charset="0"/>
        <a:defRPr sz="2400" b="1" kern="1200">
          <a:solidFill>
            <a:srgbClr val="404040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228600" indent="-2286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2pPr>
      <a:lvl3pPr marL="457200" indent="-22860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404040"/>
        </a:buClr>
        <a:buFont typeface="Century Gothic" pitchFamily="34" charset="0"/>
        <a:buChar char="–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3pPr>
      <a:lvl4pPr marL="457200" indent="9144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4pPr>
      <a:lvl5pPr marL="685800" indent="11430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16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0" y="1506538"/>
            <a:ext cx="4202113" cy="1384300"/>
          </a:xfrm>
        </p:spPr>
        <p:txBody>
          <a:bodyPr>
            <a:normAutofit fontScale="92500" lnSpcReduction="20000"/>
          </a:bodyPr>
          <a:lstStyle/>
          <a:p>
            <a:pPr marL="0">
              <a:buFont typeface="Arial" pitchFamily="84" charset="0"/>
              <a:buNone/>
              <a:defRPr/>
            </a:pPr>
            <a:r>
              <a:rPr/>
              <a:t>Employee Organization and Scheduling</a:t>
            </a:r>
          </a:p>
        </p:txBody>
      </p:sp>
      <p:sp>
        <p:nvSpPr>
          <p:cNvPr id="133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0" y="1136650"/>
            <a:ext cx="4202113" cy="369888"/>
          </a:xfrm>
        </p:spPr>
        <p:txBody>
          <a:bodyPr/>
          <a:lstStyle/>
          <a:p>
            <a:pPr marL="0" indent="0"/>
            <a:r>
              <a:rPr>
                <a:ea typeface="ＭＳ Ｐゴシック"/>
                <a:cs typeface="ＭＳ Ｐゴシック"/>
              </a:rPr>
              <a:t>chapter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0"/>
            <a:ext cx="8534400" cy="914400"/>
          </a:xfrm>
        </p:spPr>
        <p:txBody>
          <a:bodyPr/>
          <a:lstStyle/>
          <a:p>
            <a:pPr>
              <a:defRPr/>
            </a:pPr>
            <a:r>
              <a:rPr smtClean="0"/>
              <a:t>Full-Time vs. Part-Time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1875-6561-494A-805A-3EF1E8A8C45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 rot="10800000">
            <a:off x="4419600" y="1327150"/>
            <a:ext cx="4137025" cy="49403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0800000">
            <a:off x="174625" y="1327150"/>
            <a:ext cx="4137025" cy="49403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4625" y="1652588"/>
            <a:ext cx="4137025" cy="427672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rgbClr val="FFFFFF">
                <a:alpha val="50196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1652588"/>
            <a:ext cx="4137025" cy="427672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rgbClr val="FFFFFF">
                <a:alpha val="50196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503" y="6094225"/>
            <a:ext cx="4137732" cy="646331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Arial" pitchFamily="34" charset="0"/>
              </a:rPr>
              <a:t>Part-Time</a:t>
            </a:r>
            <a:endParaRPr lang="en-US" sz="4000" b="1" kern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2700000" scaled="1"/>
                <a:tileRect/>
              </a:gra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031" y="6106896"/>
            <a:ext cx="4137732" cy="646331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Arial" pitchFamily="34" charset="0"/>
              </a:rPr>
              <a:t>Full-Time</a:t>
            </a:r>
            <a:endParaRPr lang="en-US" sz="4000" b="1" kern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2700000" scaled="1"/>
                <a:tileRect/>
              </a:gra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15913" y="1741488"/>
            <a:ext cx="385445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Highly committed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Work full schedule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Lots of practice at job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If exempt, work extra time w/o compensation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Receive same compensation no matter how low business drops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Often receive benefits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4419600" y="1741488"/>
            <a:ext cx="41370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Can fill in a vacancy without requiring overtime or a full day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Easier to schedule as business changes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Willing to work less than 8 hour shifts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Get less practice at job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May not always be available when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sz="3500" smtClean="0"/>
              <a:t>Benefits </a:t>
            </a:r>
            <a:endParaRPr sz="35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22538"/>
            <a:ext cx="4191000" cy="4230687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Vacation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Holidays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Sick Leave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Health Benefits (medical, vision, dental)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Bonuses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Retirement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Meals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Workers’ Compensation (legally required)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8738"/>
            <a:ext cx="4191000" cy="425926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Social Security (legally required)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Pre-tax savings account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Life and disability insurance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Transportation subsidy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Maternity/Paternity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Education/Training subsidy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Health/Wellness program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Profit Sharing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B02996F-5BF4-4C79-9E0F-F69B1B373CE7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17563" y="1125538"/>
            <a:ext cx="8326437" cy="1182687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41438" y="1189038"/>
            <a:ext cx="73310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Full set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of benefits can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add 35-40% to a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salary.</a:t>
            </a:r>
            <a:endParaRPr lang="en-US" dirty="0">
              <a:solidFill>
                <a:schemeClr val="bg1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Fixed vs. Variable Costs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C3BF509-28ED-4FAE-A669-3EF96F2BA0AB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0525" y="1543050"/>
            <a:ext cx="4181475" cy="3544888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543050"/>
            <a:ext cx="4181475" cy="3544888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280444" y="3315494"/>
            <a:ext cx="458311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2492375"/>
            <a:ext cx="3505200" cy="16446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Fixed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Do not change as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business volume changes.</a:t>
            </a:r>
            <a:endParaRPr lang="en-US" kern="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14800" y="2859088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entury Gothic" pitchFamily="34" charset="0"/>
                <a:ea typeface="+mn-ea"/>
                <a:cs typeface="+mn-cs"/>
              </a:rPr>
              <a:t>vs.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1288" y="2492375"/>
            <a:ext cx="3322637" cy="16446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Variable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Fluctuates as business volume changes</a:t>
            </a:r>
            <a:endParaRPr lang="en-US" kern="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5870575"/>
            <a:ext cx="7772400" cy="722313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/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0525" y="5686425"/>
            <a:ext cx="72786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Labor is a mixed cost: part-fixed, part-variable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Defining a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5857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For each employee, have </a:t>
            </a:r>
          </a:p>
          <a:p>
            <a:pPr marL="228600" lvl="2" indent="0">
              <a:buFont typeface="Century Gothic" pitchFamily="84" charset="0"/>
              <a:buNone/>
              <a:defRPr/>
            </a:pPr>
            <a:endParaRPr lang="en-US" sz="2400" dirty="0">
              <a:cs typeface="+mn-cs"/>
            </a:endParaRPr>
          </a:p>
          <a:p>
            <a:pPr lvl="2">
              <a:buFont typeface="Century Gothic" pitchFamily="34" charset="0"/>
              <a:buChar char="―"/>
              <a:defRPr/>
            </a:pPr>
            <a:endParaRPr lang="en-US" sz="2400" dirty="0" smtClean="0">
              <a:cs typeface="+mn-cs"/>
            </a:endParaRPr>
          </a:p>
          <a:p>
            <a:pPr marL="228600" lvl="2" indent="0">
              <a:buFont typeface="Century Gothic" pitchFamily="84" charset="0"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F880A01-137F-4F06-9A31-D059BE01D6C1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27588" y="2005781"/>
          <a:ext cx="6096000" cy="243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207000"/>
            <a:ext cx="74818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Data for these comes from a job analysis – interviewing and observing employees and their supervisors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464261-21B3-4A7A-8FD9-91A73CC7C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9464261-21B3-4A7A-8FD9-91A73CC7C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936734-F3F3-4901-8010-0AEE244C8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6936734-F3F3-4901-8010-0AEE244C8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72591-07C5-4A27-831A-2147F173B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6C72591-07C5-4A27-831A-2147F173B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A2401-3A44-4431-A6A8-BEBE1E42E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28A2401-3A44-4431-A6A8-BEBE1E42E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Job Description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Outlines the tasks an employee must perform.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Includes: </a:t>
            </a:r>
          </a:p>
          <a:p>
            <a:pPr lvl="2"/>
            <a:r>
              <a:rPr lang="en-US" smtClean="0">
                <a:ea typeface="ＭＳ Ｐゴシック"/>
              </a:rPr>
              <a:t>job title, </a:t>
            </a:r>
          </a:p>
          <a:p>
            <a:pPr lvl="2"/>
            <a:r>
              <a:rPr lang="en-US" smtClean="0">
                <a:ea typeface="ＭＳ Ｐゴシック"/>
              </a:rPr>
              <a:t>supervisor’s title, </a:t>
            </a:r>
          </a:p>
          <a:p>
            <a:pPr lvl="2"/>
            <a:r>
              <a:rPr lang="en-US" smtClean="0">
                <a:ea typeface="ＭＳ Ｐゴシック"/>
              </a:rPr>
              <a:t>position summary, and </a:t>
            </a:r>
          </a:p>
          <a:p>
            <a:pPr lvl="2"/>
            <a:r>
              <a:rPr lang="en-US" smtClean="0">
                <a:ea typeface="ＭＳ Ｐゴシック"/>
              </a:rPr>
              <a:t>specific duties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Should be realistic and complete.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9D5BB91-5FE4-4FE8-930F-B6A899DE8004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Performance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Observable and measurable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Outline quality and quantity standards for each bullet point on a job description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Facilitate fair employee evaluation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Help determine staffing levels for given business volume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Can be improved by changing work environment, tools, or training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763EE040-CD04-4E6F-AE85-AE19F79E25E9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Job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Lists required abilities and qualifications needed to perform a job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Must relate to job description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Sets criteria for screening job applicants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Should not be written too narrowly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202A710-5C79-4507-9531-DA67E906F18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Organizational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Visual depiction of company’s reporting hierarchy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Should match hierarchy in job descriptions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Employees should not report to more than one person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92F4A48-56FA-42EF-9073-8C64609B8046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Scheduling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Easier for businesses with consistent business levels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Restaurants and hotels are most challenging due to daily and hourly business shifts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B2F435CD-6972-4BA3-B84B-AE86589982DB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Variable Staffing Needs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D12F3AA-9D65-4DFA-9719-DF760F863339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6488" y="3879850"/>
            <a:ext cx="2492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# of employees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8463" y="3616325"/>
            <a:ext cx="42465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# of Guests 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8463" y="4403725"/>
            <a:ext cx="42465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Production Standard</a:t>
            </a:r>
          </a:p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(in guests)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0163" y="3908425"/>
            <a:ext cx="368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140200"/>
            <a:ext cx="36655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835025" y="1195388"/>
            <a:ext cx="8308975" cy="184308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85888" y="1684338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Performance standards and forecast business determine number of employees needed at a given time. This formula is redone for each position 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Opening Question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9206212F-48F9-48BC-B5CF-106FFD3AA202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38225" y="2792413"/>
            <a:ext cx="810577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63688" y="2943225"/>
            <a:ext cx="732948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How do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human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resources differ from other resources?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10b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59363"/>
            <a:ext cx="8291513" cy="1693862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= 2.4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Always round up to maintain quality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Answer is 3 servers.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FADAC4B-515D-4F40-B8DC-E6AD42A906AC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090613"/>
            <a:ext cx="8308975" cy="1858962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1308100" y="1433513"/>
            <a:ext cx="7737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A café forecasts 60 guests per hour for lunch.  Standards state a server can handle 25 guests per hour.  How many servers should be scheduled for this lunch shift?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213" y="3659188"/>
            <a:ext cx="24939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# of employees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9775" y="3395663"/>
            <a:ext cx="24590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Guests 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9775" y="4094163"/>
            <a:ext cx="24590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Production </a:t>
            </a:r>
          </a:p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Standard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9888" y="3687763"/>
            <a:ext cx="369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113" y="3917950"/>
            <a:ext cx="21224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10300" y="3406775"/>
            <a:ext cx="1349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60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10300" y="4105275"/>
            <a:ext cx="1349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25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42000" y="3698875"/>
            <a:ext cx="368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97638" y="3930650"/>
            <a:ext cx="6810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Scheduling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Forecasts should be broken down by hour or quarter-hour to determine employees needed each hour (not just all day).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Business history helps forecast hourly volume.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Final schedule balances employee constraints (full vs. part-time, available hours, etc.) with hourly forecast; also accounts for additional work like prep and clean-up time.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58E35433-19F3-4827-8326-47BAD570B4D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Scheduling (cont.)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Scheduling Guide helps with scheduling tasks that don’t fluctuate greatly with business.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Schedulers must factor in employee skill level, vacation requests, and wage rates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Should try to minimize idle employee time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Evaluate schedule efficiency in the real world to see how to improve in the future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7B13D7A-50B5-4D17-9843-2ACAE6688110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Fixed Staffing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Salaried staff scheduled based on when duties should be performed, not on business volume.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Multiple supervisors should not oversee the same group simultaneously.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At least one manager should be available when customers or employees are present.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Salaried employees should always be scheduled for 40+ hours weekly (unless taking vacation).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6D0085E-48A9-46F9-9DF7-3D7EFC0BA62F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Scheduling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Post schedules one week in advance, so employees can plan personal life to avoid conflict with work.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Advance posting allows time to correct errors.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Last minute scheduling changes should not impact the same employee every week (or that employee will get frustrated and may quit).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890740B-27EB-450F-B692-A67F6FC7DB88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Employee Turnover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B7C3995-7689-446C-BF48-54AA949D9708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29032" y="7628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0" y="4927600"/>
            <a:ext cx="5381625" cy="1460500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8188" y="5059363"/>
            <a:ext cx="4521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Employees must have the right caliber skill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04FD0C-2682-41D8-A600-5529579F1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004FD0C-2682-41D8-A600-5529579F1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A173C8-EED8-45E3-A241-4E64FF90A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5A173C8-EED8-45E3-A241-4E64FF90A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44D9-BFE2-4AA7-BCCB-5A39402CD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26244D9-BFE2-4AA7-BCCB-5A39402CD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Turnover Rate (TR)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CAB52931-2FB3-4F59-877A-7326E241A0CF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2313" y="3063875"/>
            <a:ext cx="2203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Turnover Rate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9825" y="1863725"/>
            <a:ext cx="2120900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Total employees for a year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8100" y="3560763"/>
            <a:ext cx="42481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Average on staff during the year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1525" y="3094038"/>
            <a:ext cx="36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7163" y="3324225"/>
            <a:ext cx="41290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72175" y="2066925"/>
            <a:ext cx="1803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# still working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3588" y="2247900"/>
            <a:ext cx="314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10a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300" y="5099050"/>
            <a:ext cx="2517775" cy="72231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=1.52 or 152%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68C57ED-186A-44A7-AA0C-92A934D75905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090613"/>
            <a:ext cx="8308975" cy="2020887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1308100" y="1495425"/>
            <a:ext cx="7737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A company averages 77 employees throughout the year.  It has 81 employees at year’s end and had 198 employees work there all year.  What is the turnover rate?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6513" y="4052888"/>
            <a:ext cx="4921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TR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7163" y="3698875"/>
            <a:ext cx="13271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198-81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7163" y="4430713"/>
            <a:ext cx="1327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77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1525" y="4052888"/>
            <a:ext cx="368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7163" y="4283075"/>
            <a:ext cx="13271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Costs of Turnover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Administrative time for exit interview and paperwork.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Vacant positions may lead to overtime for others covering.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Insufficient staff can lead to reduced quality.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Advertising for new employees.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Time spent interviewing candidates.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Wages for the new hire and a trainer.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Time spent processing new-hire paperwork.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967C96D4-A0FA-42F5-91D3-69F272D5BE17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To Reduce Turnover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Look for a good fit when hiring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Conduct a proper orientation and training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Motivate and empower employees to help them feel valuable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Terminate bad fits quickly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101A98BB-E7F0-47CB-B166-6B39702B0270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Types of Employees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939B0CE-2F62-421D-8090-D5FE076E1A44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106129"/>
          <a:ext cx="7541342" cy="550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Full Time      vs.      Part Time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19225"/>
            <a:ext cx="4191000" cy="4525963"/>
          </a:xfrm>
        </p:spPr>
        <p:txBody>
          <a:bodyPr>
            <a:normAutofit fontScale="92500"/>
          </a:bodyPr>
          <a:lstStyle/>
          <a:p>
            <a:pPr>
              <a:buFont typeface="Arial" pitchFamily="84" charset="0"/>
              <a:buNone/>
              <a:defRPr/>
            </a:pPr>
            <a:r>
              <a:rPr lang="en-US" dirty="0" smtClean="0"/>
              <a:t>Highly committed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Work full schedule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Lots of practice at job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If exempt, work extra time w/o compensation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Receive same compensation no matter how low business drops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Often receive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84" charset="0"/>
              <a:buNone/>
              <a:defRPr/>
            </a:pPr>
            <a:r>
              <a:rPr lang="en-US" dirty="0" smtClean="0"/>
              <a:t>Can fill in a vacancy without requiring overtime or a full day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Easier to schedule as business changes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Willing to work less than 8 hour shifts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Get less practice at job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May not always be available when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1F05F7F-1A7F-4FB2-BDB3-14E8A7E8B48A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chenManagementPPTTemplateRevised">
  <a:themeElements>
    <a:clrScheme name="Custom 11">
      <a:dk1>
        <a:sysClr val="windowText" lastClr="000000"/>
      </a:dk1>
      <a:lt1>
        <a:sysClr val="window" lastClr="FFFFFF"/>
      </a:lt1>
      <a:dk2>
        <a:srgbClr val="97124C"/>
      </a:dk2>
      <a:lt2>
        <a:srgbClr val="EEECE1"/>
      </a:lt2>
      <a:accent1>
        <a:srgbClr val="005C76"/>
      </a:accent1>
      <a:accent2>
        <a:srgbClr val="2D879D"/>
      </a:accent2>
      <a:accent3>
        <a:srgbClr val="6B1C42"/>
      </a:accent3>
      <a:accent4>
        <a:srgbClr val="9C9A00"/>
      </a:accent4>
      <a:accent5>
        <a:srgbClr val="C4CA42"/>
      </a:accent5>
      <a:accent6>
        <a:srgbClr val="007284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17000">
              <a:srgbClr val="D71A13"/>
            </a:gs>
            <a:gs pos="100000">
              <a:srgbClr val="DF7D1E">
                <a:alpha val="73000"/>
              </a:srgbClr>
            </a:gs>
          </a:gsLst>
          <a:lin ang="6600000" scaled="0"/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eaLnBrk="1" latinLnBrk="0" hangingPunct="1">
          <a:lnSpc>
            <a:spcPct val="90000"/>
          </a:lnSpc>
          <a:buClrTx/>
          <a:buSzTx/>
          <a:buFontTx/>
          <a:buNone/>
          <a:tabLst/>
          <a:defRPr b="1" smtClean="0">
            <a:solidFill>
              <a:schemeClr val="bg1"/>
            </a:solidFill>
            <a:effectLst/>
            <a:latin typeface="Century Gothic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KitchenManagementPPTTemplateRevised</Template>
  <TotalTime>170</TotalTime>
  <Words>837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ＭＳ Ｐゴシック</vt:lpstr>
      <vt:lpstr>Century Gothic</vt:lpstr>
      <vt:lpstr>Calibri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Slide 1</vt:lpstr>
      <vt:lpstr>Opening Question</vt:lpstr>
      <vt:lpstr>Employee Turnover</vt:lpstr>
      <vt:lpstr>Turnover Rate (TR)</vt:lpstr>
      <vt:lpstr>Example 10a</vt:lpstr>
      <vt:lpstr>Costs of Turnover</vt:lpstr>
      <vt:lpstr>To Reduce Turnover</vt:lpstr>
      <vt:lpstr>Types of Employees</vt:lpstr>
      <vt:lpstr>Full Time      vs.      Part Time</vt:lpstr>
      <vt:lpstr>Full-Time vs. Part-Time</vt:lpstr>
      <vt:lpstr>Benefits </vt:lpstr>
      <vt:lpstr>Fixed vs. Variable Costs</vt:lpstr>
      <vt:lpstr>Defining a Job</vt:lpstr>
      <vt:lpstr>Job Description</vt:lpstr>
      <vt:lpstr>Performance Standards</vt:lpstr>
      <vt:lpstr>Job Specification</vt:lpstr>
      <vt:lpstr>Organizational Charts</vt:lpstr>
      <vt:lpstr>Scheduling Employees</vt:lpstr>
      <vt:lpstr>Variable Staffing Needs</vt:lpstr>
      <vt:lpstr>Example 10b</vt:lpstr>
      <vt:lpstr>Scheduling (cont.)</vt:lpstr>
      <vt:lpstr>Scheduling (cont.)</vt:lpstr>
      <vt:lpstr>Fixed Staffing Needs</vt:lpstr>
      <vt:lpstr>Scheduling Advice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Guidelines for SMEs</dc:title>
  <dc:creator>Allison</dc:creator>
  <cp:lastModifiedBy>Lara Dimmick</cp:lastModifiedBy>
  <cp:revision>22</cp:revision>
  <cp:lastPrinted>2011-10-14T05:13:17Z</cp:lastPrinted>
  <dcterms:created xsi:type="dcterms:W3CDTF">2012-03-13T02:54:55Z</dcterms:created>
  <dcterms:modified xsi:type="dcterms:W3CDTF">2012-04-02T13:30:07Z</dcterms:modified>
</cp:coreProperties>
</file>