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4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4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EA5474-B22C-4DFA-AE6F-8092289E91E8}" type="doc">
      <dgm:prSet loTypeId="urn:microsoft.com/office/officeart/2005/8/layout/pyramid1" loCatId="pyramid" qsTypeId="urn:microsoft.com/office/officeart/2005/8/quickstyle/simple1" qsCatId="simple" csTypeId="urn:microsoft.com/office/officeart/2005/8/colors/colorful1#39" csCatId="colorful" phldr="1"/>
      <dgm:spPr/>
      <dgm:t>
        <a:bodyPr/>
        <a:lstStyle/>
        <a:p>
          <a:endParaRPr lang="en-US"/>
        </a:p>
      </dgm:t>
    </dgm:pt>
    <dgm:pt modelId="{A66B0338-417E-49F2-ADD6-19545BC5C807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Self-</a:t>
          </a:r>
          <a:r>
            <a:rPr lang="en-US" b="1" dirty="0" smtClean="0">
              <a:solidFill>
                <a:schemeClr val="bg1"/>
              </a:solidFill>
            </a:rPr>
            <a:t/>
          </a:r>
          <a:br>
            <a:rPr lang="en-US" b="1" dirty="0" smtClean="0">
              <a:solidFill>
                <a:schemeClr val="bg1"/>
              </a:solidFill>
            </a:rPr>
          </a:br>
          <a:r>
            <a:rPr lang="en-US" b="1" dirty="0" smtClean="0">
              <a:solidFill>
                <a:schemeClr val="tx1"/>
              </a:solidFill>
            </a:rPr>
            <a:t>actualization</a:t>
          </a:r>
          <a:endParaRPr lang="en-US" b="1" dirty="0">
            <a:solidFill>
              <a:schemeClr val="tx1"/>
            </a:solidFill>
          </a:endParaRPr>
        </a:p>
      </dgm:t>
    </dgm:pt>
    <dgm:pt modelId="{224DAC62-B0F5-4550-8C36-9C6AD4A3C97E}" type="parTrans" cxnId="{5A270940-D56E-4509-B36D-B31682E8C697}">
      <dgm:prSet/>
      <dgm:spPr/>
      <dgm:t>
        <a:bodyPr/>
        <a:lstStyle/>
        <a:p>
          <a:endParaRPr lang="en-US"/>
        </a:p>
      </dgm:t>
    </dgm:pt>
    <dgm:pt modelId="{9BFAE0A2-818B-469A-8EB4-2065EFA0B2E7}" type="sibTrans" cxnId="{5A270940-D56E-4509-B36D-B31682E8C697}">
      <dgm:prSet/>
      <dgm:spPr/>
      <dgm:t>
        <a:bodyPr/>
        <a:lstStyle/>
        <a:p>
          <a:endParaRPr lang="en-US"/>
        </a:p>
      </dgm:t>
    </dgm:pt>
    <dgm:pt modelId="{FA392BD8-1FF4-426A-A4F7-8CA4B027257B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Self-esteem</a:t>
          </a:r>
          <a:endParaRPr lang="en-US" b="1" dirty="0">
            <a:solidFill>
              <a:schemeClr val="bg1"/>
            </a:solidFill>
          </a:endParaRPr>
        </a:p>
      </dgm:t>
    </dgm:pt>
    <dgm:pt modelId="{C38EFFB7-A7FD-4950-81EE-E7D9D52A8140}" type="parTrans" cxnId="{574874CA-9C57-4CCA-B515-BA36C4315E01}">
      <dgm:prSet/>
      <dgm:spPr/>
      <dgm:t>
        <a:bodyPr/>
        <a:lstStyle/>
        <a:p>
          <a:endParaRPr lang="en-US"/>
        </a:p>
      </dgm:t>
    </dgm:pt>
    <dgm:pt modelId="{8BC77319-29BD-42D5-8C23-DBC11EA4B5D8}" type="sibTrans" cxnId="{574874CA-9C57-4CCA-B515-BA36C4315E01}">
      <dgm:prSet/>
      <dgm:spPr/>
      <dgm:t>
        <a:bodyPr/>
        <a:lstStyle/>
        <a:p>
          <a:endParaRPr lang="en-US"/>
        </a:p>
      </dgm:t>
    </dgm:pt>
    <dgm:pt modelId="{B9F088CF-F204-4B65-A66F-126120278973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Belonging</a:t>
          </a:r>
          <a:endParaRPr lang="en-US" b="1" dirty="0">
            <a:solidFill>
              <a:schemeClr val="bg1"/>
            </a:solidFill>
          </a:endParaRPr>
        </a:p>
      </dgm:t>
    </dgm:pt>
    <dgm:pt modelId="{E212BF20-115F-4B8F-A65F-709BED757B78}" type="parTrans" cxnId="{74267F48-82C6-4449-8D9C-38BCAA1142AD}">
      <dgm:prSet/>
      <dgm:spPr/>
      <dgm:t>
        <a:bodyPr/>
        <a:lstStyle/>
        <a:p>
          <a:endParaRPr lang="en-US"/>
        </a:p>
      </dgm:t>
    </dgm:pt>
    <dgm:pt modelId="{2295F036-F708-44BF-8324-5FB8AC9ED5FE}" type="sibTrans" cxnId="{74267F48-82C6-4449-8D9C-38BCAA1142AD}">
      <dgm:prSet/>
      <dgm:spPr/>
      <dgm:t>
        <a:bodyPr/>
        <a:lstStyle/>
        <a:p>
          <a:endParaRPr lang="en-US"/>
        </a:p>
      </dgm:t>
    </dgm:pt>
    <dgm:pt modelId="{3DDA2BA5-8E20-40FC-AF62-0143E34DEA44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Safety needs</a:t>
          </a:r>
          <a:endParaRPr lang="en-US" b="1" dirty="0">
            <a:solidFill>
              <a:schemeClr val="bg1"/>
            </a:solidFill>
          </a:endParaRPr>
        </a:p>
      </dgm:t>
    </dgm:pt>
    <dgm:pt modelId="{A0D8C090-CA4E-4F03-8DD0-6FCFD3416458}" type="parTrans" cxnId="{F2D1A253-7BAD-49F6-8878-26315FE3A8E5}">
      <dgm:prSet/>
      <dgm:spPr/>
      <dgm:t>
        <a:bodyPr/>
        <a:lstStyle/>
        <a:p>
          <a:endParaRPr lang="en-US"/>
        </a:p>
      </dgm:t>
    </dgm:pt>
    <dgm:pt modelId="{77D3BC06-4913-4B00-A18D-50343256E989}" type="sibTrans" cxnId="{F2D1A253-7BAD-49F6-8878-26315FE3A8E5}">
      <dgm:prSet/>
      <dgm:spPr/>
      <dgm:t>
        <a:bodyPr/>
        <a:lstStyle/>
        <a:p>
          <a:endParaRPr lang="en-US"/>
        </a:p>
      </dgm:t>
    </dgm:pt>
    <dgm:pt modelId="{CCB7E1C8-DA27-4B08-A33B-4497F3B1114E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Physiological needs</a:t>
          </a:r>
          <a:endParaRPr lang="en-US" b="1" dirty="0">
            <a:solidFill>
              <a:schemeClr val="bg1"/>
            </a:solidFill>
          </a:endParaRPr>
        </a:p>
      </dgm:t>
    </dgm:pt>
    <dgm:pt modelId="{2316D62F-185E-4CDC-B04F-453155164430}" type="parTrans" cxnId="{4B40FA5B-E3DC-4B45-ADA6-BC07C24740C1}">
      <dgm:prSet/>
      <dgm:spPr/>
      <dgm:t>
        <a:bodyPr/>
        <a:lstStyle/>
        <a:p>
          <a:endParaRPr lang="en-US"/>
        </a:p>
      </dgm:t>
    </dgm:pt>
    <dgm:pt modelId="{23FB61C6-5AE4-45C1-89B6-CFC27C6AB5C9}" type="sibTrans" cxnId="{4B40FA5B-E3DC-4B45-ADA6-BC07C24740C1}">
      <dgm:prSet/>
      <dgm:spPr/>
      <dgm:t>
        <a:bodyPr/>
        <a:lstStyle/>
        <a:p>
          <a:endParaRPr lang="en-US"/>
        </a:p>
      </dgm:t>
    </dgm:pt>
    <dgm:pt modelId="{F40B1A54-EEBE-4838-BD75-95274F38E367}" type="pres">
      <dgm:prSet presAssocID="{60EA5474-B22C-4DFA-AE6F-8092289E91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6A5BA2-E335-4158-B58E-A738CDEE5240}" type="pres">
      <dgm:prSet presAssocID="{A66B0338-417E-49F2-ADD6-19545BC5C807}" presName="Name8" presStyleCnt="0"/>
      <dgm:spPr/>
    </dgm:pt>
    <dgm:pt modelId="{98FC627D-42CE-4BF4-AC1C-97C316483FCC}" type="pres">
      <dgm:prSet presAssocID="{A66B0338-417E-49F2-ADD6-19545BC5C807}" presName="level" presStyleLbl="node1" presStyleIdx="0" presStyleCnt="5" custScaleX="1060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DC925-BC92-47D8-ACE7-A5565C90FEDC}" type="pres">
      <dgm:prSet presAssocID="{A66B0338-417E-49F2-ADD6-19545BC5C80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E635A-D9A7-425E-BF52-53FDC0DF6FF2}" type="pres">
      <dgm:prSet presAssocID="{FA392BD8-1FF4-426A-A4F7-8CA4B027257B}" presName="Name8" presStyleCnt="0"/>
      <dgm:spPr/>
    </dgm:pt>
    <dgm:pt modelId="{7329D35A-46F5-4A3D-ACAF-E69145E9498F}" type="pres">
      <dgm:prSet presAssocID="{FA392BD8-1FF4-426A-A4F7-8CA4B027257B}" presName="level" presStyleLbl="node1" presStyleIdx="1" presStyleCnt="5" custScaleX="104117" custScaleY="253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F967E-675B-42CB-BC40-C6D4C97112F6}" type="pres">
      <dgm:prSet presAssocID="{FA392BD8-1FF4-426A-A4F7-8CA4B027257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E700E-2844-4941-9470-D48FB22C2D00}" type="pres">
      <dgm:prSet presAssocID="{B9F088CF-F204-4B65-A66F-126120278973}" presName="Name8" presStyleCnt="0"/>
      <dgm:spPr/>
    </dgm:pt>
    <dgm:pt modelId="{8E1C1416-03A4-4903-9D66-33181CC7C2C4}" type="pres">
      <dgm:prSet presAssocID="{B9F088CF-F204-4B65-A66F-126120278973}" presName="level" presStyleLbl="node1" presStyleIdx="2" presStyleCnt="5" custScaleX="103717" custScaleY="319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494CF-F789-4E8D-9793-C5D23F33E420}" type="pres">
      <dgm:prSet presAssocID="{B9F088CF-F204-4B65-A66F-12612027897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9E40E-BDFE-40B5-ACE0-FFC906D8B51C}" type="pres">
      <dgm:prSet presAssocID="{3DDA2BA5-8E20-40FC-AF62-0143E34DEA44}" presName="Name8" presStyleCnt="0"/>
      <dgm:spPr/>
    </dgm:pt>
    <dgm:pt modelId="{13032F55-8BD6-421B-8A84-5289EB17E411}" type="pres">
      <dgm:prSet presAssocID="{3DDA2BA5-8E20-40FC-AF62-0143E34DEA44}" presName="level" presStyleLbl="node1" presStyleIdx="3" presStyleCnt="5" custScaleX="102184" custScaleY="302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023CD-2DED-46EF-BDF1-B5C5931C9AA0}" type="pres">
      <dgm:prSet presAssocID="{3DDA2BA5-8E20-40FC-AF62-0143E34DEA4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586D4-D421-4DF4-A0E8-D9570A4EC738}" type="pres">
      <dgm:prSet presAssocID="{CCB7E1C8-DA27-4B08-A33B-4497F3B1114E}" presName="Name8" presStyleCnt="0"/>
      <dgm:spPr/>
    </dgm:pt>
    <dgm:pt modelId="{5DDE5A73-0574-4FE8-B6E1-E5E234BE1ED7}" type="pres">
      <dgm:prSet presAssocID="{CCB7E1C8-DA27-4B08-A33B-4497F3B1114E}" presName="level" presStyleLbl="node1" presStyleIdx="4" presStyleCnt="5" custScaleY="32637" custLinFactNeighborX="926" custLinFactNeighborY="-2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DFE27-CF13-4404-B1D6-556EDE4A2FA7}" type="pres">
      <dgm:prSet presAssocID="{CCB7E1C8-DA27-4B08-A33B-4497F3B111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270940-D56E-4509-B36D-B31682E8C697}" srcId="{60EA5474-B22C-4DFA-AE6F-8092289E91E8}" destId="{A66B0338-417E-49F2-ADD6-19545BC5C807}" srcOrd="0" destOrd="0" parTransId="{224DAC62-B0F5-4550-8C36-9C6AD4A3C97E}" sibTransId="{9BFAE0A2-818B-469A-8EB4-2065EFA0B2E7}"/>
    <dgm:cxn modelId="{406716B7-238D-428C-B7FC-6CA9D7289C27}" type="presOf" srcId="{B9F088CF-F204-4B65-A66F-126120278973}" destId="{1C4494CF-F789-4E8D-9793-C5D23F33E420}" srcOrd="1" destOrd="0" presId="urn:microsoft.com/office/officeart/2005/8/layout/pyramid1"/>
    <dgm:cxn modelId="{52E56600-0A96-4087-9BB6-863D31B388D3}" type="presOf" srcId="{A66B0338-417E-49F2-ADD6-19545BC5C807}" destId="{98FC627D-42CE-4BF4-AC1C-97C316483FCC}" srcOrd="0" destOrd="0" presId="urn:microsoft.com/office/officeart/2005/8/layout/pyramid1"/>
    <dgm:cxn modelId="{67B5886B-072B-4F4D-9BDF-1A764254648E}" type="presOf" srcId="{FA392BD8-1FF4-426A-A4F7-8CA4B027257B}" destId="{ADCF967E-675B-42CB-BC40-C6D4C97112F6}" srcOrd="1" destOrd="0" presId="urn:microsoft.com/office/officeart/2005/8/layout/pyramid1"/>
    <dgm:cxn modelId="{478D051C-0CC4-426F-9814-592A605A1DE2}" type="presOf" srcId="{3DDA2BA5-8E20-40FC-AF62-0143E34DEA44}" destId="{13032F55-8BD6-421B-8A84-5289EB17E411}" srcOrd="0" destOrd="0" presId="urn:microsoft.com/office/officeart/2005/8/layout/pyramid1"/>
    <dgm:cxn modelId="{4B40FA5B-E3DC-4B45-ADA6-BC07C24740C1}" srcId="{60EA5474-B22C-4DFA-AE6F-8092289E91E8}" destId="{CCB7E1C8-DA27-4B08-A33B-4497F3B1114E}" srcOrd="4" destOrd="0" parTransId="{2316D62F-185E-4CDC-B04F-453155164430}" sibTransId="{23FB61C6-5AE4-45C1-89B6-CFC27C6AB5C9}"/>
    <dgm:cxn modelId="{ED53A22E-4707-4B17-94CB-27B2EA190CC5}" type="presOf" srcId="{A66B0338-417E-49F2-ADD6-19545BC5C807}" destId="{FB8DC925-BC92-47D8-ACE7-A5565C90FEDC}" srcOrd="1" destOrd="0" presId="urn:microsoft.com/office/officeart/2005/8/layout/pyramid1"/>
    <dgm:cxn modelId="{F6F98F62-2989-4802-955B-13B1C9A8C738}" type="presOf" srcId="{CCB7E1C8-DA27-4B08-A33B-4497F3B1114E}" destId="{5DDE5A73-0574-4FE8-B6E1-E5E234BE1ED7}" srcOrd="0" destOrd="0" presId="urn:microsoft.com/office/officeart/2005/8/layout/pyramid1"/>
    <dgm:cxn modelId="{E106C060-0187-497B-9BBC-D26C6C171C46}" type="presOf" srcId="{3DDA2BA5-8E20-40FC-AF62-0143E34DEA44}" destId="{CB2023CD-2DED-46EF-BDF1-B5C5931C9AA0}" srcOrd="1" destOrd="0" presId="urn:microsoft.com/office/officeart/2005/8/layout/pyramid1"/>
    <dgm:cxn modelId="{65C5CC51-8A26-43CE-8D40-76511A18887E}" type="presOf" srcId="{CCB7E1C8-DA27-4B08-A33B-4497F3B1114E}" destId="{E5FDFE27-CF13-4404-B1D6-556EDE4A2FA7}" srcOrd="1" destOrd="0" presId="urn:microsoft.com/office/officeart/2005/8/layout/pyramid1"/>
    <dgm:cxn modelId="{74267F48-82C6-4449-8D9C-38BCAA1142AD}" srcId="{60EA5474-B22C-4DFA-AE6F-8092289E91E8}" destId="{B9F088CF-F204-4B65-A66F-126120278973}" srcOrd="2" destOrd="0" parTransId="{E212BF20-115F-4B8F-A65F-709BED757B78}" sibTransId="{2295F036-F708-44BF-8324-5FB8AC9ED5FE}"/>
    <dgm:cxn modelId="{F2D1A253-7BAD-49F6-8878-26315FE3A8E5}" srcId="{60EA5474-B22C-4DFA-AE6F-8092289E91E8}" destId="{3DDA2BA5-8E20-40FC-AF62-0143E34DEA44}" srcOrd="3" destOrd="0" parTransId="{A0D8C090-CA4E-4F03-8DD0-6FCFD3416458}" sibTransId="{77D3BC06-4913-4B00-A18D-50343256E989}"/>
    <dgm:cxn modelId="{574874CA-9C57-4CCA-B515-BA36C4315E01}" srcId="{60EA5474-B22C-4DFA-AE6F-8092289E91E8}" destId="{FA392BD8-1FF4-426A-A4F7-8CA4B027257B}" srcOrd="1" destOrd="0" parTransId="{C38EFFB7-A7FD-4950-81EE-E7D9D52A8140}" sibTransId="{8BC77319-29BD-42D5-8C23-DBC11EA4B5D8}"/>
    <dgm:cxn modelId="{1C596582-376D-445C-940D-07C0DB3D126F}" type="presOf" srcId="{60EA5474-B22C-4DFA-AE6F-8092289E91E8}" destId="{F40B1A54-EEBE-4838-BD75-95274F38E367}" srcOrd="0" destOrd="0" presId="urn:microsoft.com/office/officeart/2005/8/layout/pyramid1"/>
    <dgm:cxn modelId="{6538569F-8A57-4F1B-BD10-C6AD7D140F1F}" type="presOf" srcId="{B9F088CF-F204-4B65-A66F-126120278973}" destId="{8E1C1416-03A4-4903-9D66-33181CC7C2C4}" srcOrd="0" destOrd="0" presId="urn:microsoft.com/office/officeart/2005/8/layout/pyramid1"/>
    <dgm:cxn modelId="{447736CE-FF77-4319-8387-CBA351925081}" type="presOf" srcId="{FA392BD8-1FF4-426A-A4F7-8CA4B027257B}" destId="{7329D35A-46F5-4A3D-ACAF-E69145E9498F}" srcOrd="0" destOrd="0" presId="urn:microsoft.com/office/officeart/2005/8/layout/pyramid1"/>
    <dgm:cxn modelId="{0FA34FAA-415E-441C-804A-335C861DCAA9}" type="presParOf" srcId="{F40B1A54-EEBE-4838-BD75-95274F38E367}" destId="{636A5BA2-E335-4158-B58E-A738CDEE5240}" srcOrd="0" destOrd="0" presId="urn:microsoft.com/office/officeart/2005/8/layout/pyramid1"/>
    <dgm:cxn modelId="{DC734BFC-F4E9-4DE4-871C-A329ECEA2804}" type="presParOf" srcId="{636A5BA2-E335-4158-B58E-A738CDEE5240}" destId="{98FC627D-42CE-4BF4-AC1C-97C316483FCC}" srcOrd="0" destOrd="0" presId="urn:microsoft.com/office/officeart/2005/8/layout/pyramid1"/>
    <dgm:cxn modelId="{C7CE5EA6-3FBD-4416-B002-F07525AF2C95}" type="presParOf" srcId="{636A5BA2-E335-4158-B58E-A738CDEE5240}" destId="{FB8DC925-BC92-47D8-ACE7-A5565C90FEDC}" srcOrd="1" destOrd="0" presId="urn:microsoft.com/office/officeart/2005/8/layout/pyramid1"/>
    <dgm:cxn modelId="{BBEA703E-6413-49AD-9F33-D1D3998D2784}" type="presParOf" srcId="{F40B1A54-EEBE-4838-BD75-95274F38E367}" destId="{920E635A-D9A7-425E-BF52-53FDC0DF6FF2}" srcOrd="1" destOrd="0" presId="urn:microsoft.com/office/officeart/2005/8/layout/pyramid1"/>
    <dgm:cxn modelId="{33645676-8C85-47FA-AEA5-2837449C3E20}" type="presParOf" srcId="{920E635A-D9A7-425E-BF52-53FDC0DF6FF2}" destId="{7329D35A-46F5-4A3D-ACAF-E69145E9498F}" srcOrd="0" destOrd="0" presId="urn:microsoft.com/office/officeart/2005/8/layout/pyramid1"/>
    <dgm:cxn modelId="{DD35AD0C-76EB-4BDA-AE2B-2D52098DA3E9}" type="presParOf" srcId="{920E635A-D9A7-425E-BF52-53FDC0DF6FF2}" destId="{ADCF967E-675B-42CB-BC40-C6D4C97112F6}" srcOrd="1" destOrd="0" presId="urn:microsoft.com/office/officeart/2005/8/layout/pyramid1"/>
    <dgm:cxn modelId="{55ADB233-D7C9-44B3-BD5C-00B1B415C5D0}" type="presParOf" srcId="{F40B1A54-EEBE-4838-BD75-95274F38E367}" destId="{5C3E700E-2844-4941-9470-D48FB22C2D00}" srcOrd="2" destOrd="0" presId="urn:microsoft.com/office/officeart/2005/8/layout/pyramid1"/>
    <dgm:cxn modelId="{249C954E-8583-477C-905C-1DC8875F6F81}" type="presParOf" srcId="{5C3E700E-2844-4941-9470-D48FB22C2D00}" destId="{8E1C1416-03A4-4903-9D66-33181CC7C2C4}" srcOrd="0" destOrd="0" presId="urn:microsoft.com/office/officeart/2005/8/layout/pyramid1"/>
    <dgm:cxn modelId="{9AE79AD4-18E7-43DD-9520-E1AF3DEE7342}" type="presParOf" srcId="{5C3E700E-2844-4941-9470-D48FB22C2D00}" destId="{1C4494CF-F789-4E8D-9793-C5D23F33E420}" srcOrd="1" destOrd="0" presId="urn:microsoft.com/office/officeart/2005/8/layout/pyramid1"/>
    <dgm:cxn modelId="{95873B97-72B1-4050-B090-139271E9CCB5}" type="presParOf" srcId="{F40B1A54-EEBE-4838-BD75-95274F38E367}" destId="{DA29E40E-BDFE-40B5-ACE0-FFC906D8B51C}" srcOrd="3" destOrd="0" presId="urn:microsoft.com/office/officeart/2005/8/layout/pyramid1"/>
    <dgm:cxn modelId="{9B4ECCBE-2C1E-4C0E-BDCB-98E3C9D5AF72}" type="presParOf" srcId="{DA29E40E-BDFE-40B5-ACE0-FFC906D8B51C}" destId="{13032F55-8BD6-421B-8A84-5289EB17E411}" srcOrd="0" destOrd="0" presId="urn:microsoft.com/office/officeart/2005/8/layout/pyramid1"/>
    <dgm:cxn modelId="{1277163B-6756-4221-96D8-080B85CA9112}" type="presParOf" srcId="{DA29E40E-BDFE-40B5-ACE0-FFC906D8B51C}" destId="{CB2023CD-2DED-46EF-BDF1-B5C5931C9AA0}" srcOrd="1" destOrd="0" presId="urn:microsoft.com/office/officeart/2005/8/layout/pyramid1"/>
    <dgm:cxn modelId="{E088288C-3C60-471B-BD49-8A3417E5E5E0}" type="presParOf" srcId="{F40B1A54-EEBE-4838-BD75-95274F38E367}" destId="{F78586D4-D421-4DF4-A0E8-D9570A4EC738}" srcOrd="4" destOrd="0" presId="urn:microsoft.com/office/officeart/2005/8/layout/pyramid1"/>
    <dgm:cxn modelId="{961B355D-7913-42E6-AB41-8F6E6CFED2C6}" type="presParOf" srcId="{F78586D4-D421-4DF4-A0E8-D9570A4EC738}" destId="{5DDE5A73-0574-4FE8-B6E1-E5E234BE1ED7}" srcOrd="0" destOrd="0" presId="urn:microsoft.com/office/officeart/2005/8/layout/pyramid1"/>
    <dgm:cxn modelId="{8F7CD4EB-8C84-4EC8-8250-6E6E4DD91356}" type="presParOf" srcId="{F78586D4-D421-4DF4-A0E8-D9570A4EC738}" destId="{E5FDFE27-CF13-4404-B1D6-556EDE4A2FA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52E898-BFBD-442A-978E-11BF46629F0E}" type="doc">
      <dgm:prSet loTypeId="urn:microsoft.com/office/officeart/2005/8/layout/hList6" loCatId="list" qsTypeId="urn:microsoft.com/office/officeart/2005/8/quickstyle/simple1" qsCatId="simple" csTypeId="urn:microsoft.com/office/officeart/2005/8/colors/colorful1#40" csCatId="colorful"/>
      <dgm:spPr/>
      <dgm:t>
        <a:bodyPr/>
        <a:lstStyle/>
        <a:p>
          <a:endParaRPr lang="en-US"/>
        </a:p>
      </dgm:t>
    </dgm:pt>
    <dgm:pt modelId="{F678E6D9-BF4B-4309-AAFF-C2399ECEBB6A}">
      <dgm:prSet/>
      <dgm:spPr/>
      <dgm:t>
        <a:bodyPr/>
        <a:lstStyle/>
        <a:p>
          <a:pPr rtl="0"/>
          <a:r>
            <a:rPr lang="en-US" b="1" dirty="0" smtClean="0"/>
            <a:t>Intrinsic</a:t>
          </a:r>
          <a:endParaRPr lang="en-US" b="1" dirty="0"/>
        </a:p>
      </dgm:t>
    </dgm:pt>
    <dgm:pt modelId="{28C46D9A-1B0A-4F90-ACEC-DD7C9BC1AEAB}" type="parTrans" cxnId="{457DFC60-58F4-445C-BB4B-039897631DAB}">
      <dgm:prSet/>
      <dgm:spPr/>
      <dgm:t>
        <a:bodyPr/>
        <a:lstStyle/>
        <a:p>
          <a:endParaRPr lang="en-US"/>
        </a:p>
      </dgm:t>
    </dgm:pt>
    <dgm:pt modelId="{D0D8A75A-FA60-447B-B416-1372DFD89C96}" type="sibTrans" cxnId="{457DFC60-58F4-445C-BB4B-039897631DAB}">
      <dgm:prSet/>
      <dgm:spPr/>
      <dgm:t>
        <a:bodyPr/>
        <a:lstStyle/>
        <a:p>
          <a:endParaRPr lang="en-US"/>
        </a:p>
      </dgm:t>
    </dgm:pt>
    <dgm:pt modelId="{F8C2B7AE-70C4-4212-80E3-153FC872675D}">
      <dgm:prSet/>
      <dgm:spPr/>
      <dgm:t>
        <a:bodyPr/>
        <a:lstStyle/>
        <a:p>
          <a:pPr rtl="0"/>
          <a:r>
            <a:rPr lang="en-US" b="1" dirty="0" smtClean="0"/>
            <a:t>Self-acceptance</a:t>
          </a:r>
          <a:endParaRPr lang="en-US" b="1" dirty="0"/>
        </a:p>
      </dgm:t>
    </dgm:pt>
    <dgm:pt modelId="{2ACCFD57-D0E8-4CF7-9024-21E4CC423B04}" type="parTrans" cxnId="{AD05A393-C406-4182-B6C1-16EA1C1D0BF5}">
      <dgm:prSet/>
      <dgm:spPr/>
      <dgm:t>
        <a:bodyPr/>
        <a:lstStyle/>
        <a:p>
          <a:endParaRPr lang="en-US"/>
        </a:p>
      </dgm:t>
    </dgm:pt>
    <dgm:pt modelId="{7238D443-EA8A-44C1-80A0-74F2226D5DA4}" type="sibTrans" cxnId="{AD05A393-C406-4182-B6C1-16EA1C1D0BF5}">
      <dgm:prSet/>
      <dgm:spPr/>
      <dgm:t>
        <a:bodyPr/>
        <a:lstStyle/>
        <a:p>
          <a:endParaRPr lang="en-US"/>
        </a:p>
      </dgm:t>
    </dgm:pt>
    <dgm:pt modelId="{0174B712-A6B5-4F8A-A2F9-7F75431CCDC4}">
      <dgm:prSet/>
      <dgm:spPr/>
      <dgm:t>
        <a:bodyPr/>
        <a:lstStyle/>
        <a:p>
          <a:pPr rtl="0"/>
          <a:r>
            <a:rPr lang="en-US" b="1" dirty="0" smtClean="0"/>
            <a:t>Connectedness</a:t>
          </a:r>
          <a:endParaRPr lang="en-US" b="1" dirty="0"/>
        </a:p>
      </dgm:t>
    </dgm:pt>
    <dgm:pt modelId="{CB83294C-327A-4CD9-B119-DE2B8879FF82}" type="parTrans" cxnId="{7713C003-576F-4454-ACF3-C1443CA0DC8E}">
      <dgm:prSet/>
      <dgm:spPr/>
      <dgm:t>
        <a:bodyPr/>
        <a:lstStyle/>
        <a:p>
          <a:endParaRPr lang="en-US"/>
        </a:p>
      </dgm:t>
    </dgm:pt>
    <dgm:pt modelId="{66294324-6964-4076-9759-67073D835784}" type="sibTrans" cxnId="{7713C003-576F-4454-ACF3-C1443CA0DC8E}">
      <dgm:prSet/>
      <dgm:spPr/>
      <dgm:t>
        <a:bodyPr/>
        <a:lstStyle/>
        <a:p>
          <a:endParaRPr lang="en-US"/>
        </a:p>
      </dgm:t>
    </dgm:pt>
    <dgm:pt modelId="{3AD1A658-CD93-4805-BAD5-5F6D12C08A41}">
      <dgm:prSet/>
      <dgm:spPr/>
      <dgm:t>
        <a:bodyPr/>
        <a:lstStyle/>
        <a:p>
          <a:pPr rtl="0"/>
          <a:r>
            <a:rPr lang="en-US" b="1" dirty="0" smtClean="0"/>
            <a:t>Community feeling</a:t>
          </a:r>
          <a:endParaRPr lang="en-US" b="1" dirty="0"/>
        </a:p>
      </dgm:t>
    </dgm:pt>
    <dgm:pt modelId="{31464DF3-C293-4E85-8C25-2D5C56999CE7}" type="parTrans" cxnId="{6D294265-7043-480B-AD0E-AB1E4B360529}">
      <dgm:prSet/>
      <dgm:spPr/>
      <dgm:t>
        <a:bodyPr/>
        <a:lstStyle/>
        <a:p>
          <a:endParaRPr lang="en-US"/>
        </a:p>
      </dgm:t>
    </dgm:pt>
    <dgm:pt modelId="{E0BF03EC-9233-4155-B89D-855692F7DAA9}" type="sibTrans" cxnId="{6D294265-7043-480B-AD0E-AB1E4B360529}">
      <dgm:prSet/>
      <dgm:spPr/>
      <dgm:t>
        <a:bodyPr/>
        <a:lstStyle/>
        <a:p>
          <a:endParaRPr lang="en-US"/>
        </a:p>
      </dgm:t>
    </dgm:pt>
    <dgm:pt modelId="{86688DCC-4C5C-4761-8835-1F59CA10C048}">
      <dgm:prSet/>
      <dgm:spPr/>
      <dgm:t>
        <a:bodyPr/>
        <a:lstStyle/>
        <a:p>
          <a:pPr rtl="0"/>
          <a:r>
            <a:rPr lang="en-US" b="1" dirty="0" smtClean="0"/>
            <a:t>Physical health</a:t>
          </a:r>
          <a:endParaRPr lang="en-US" b="1" dirty="0"/>
        </a:p>
      </dgm:t>
    </dgm:pt>
    <dgm:pt modelId="{A06FAD1E-F383-43B8-881A-F492DFFE06FE}" type="parTrans" cxnId="{C070B144-17FA-4DD5-90C5-D87F4BD00941}">
      <dgm:prSet/>
      <dgm:spPr/>
      <dgm:t>
        <a:bodyPr/>
        <a:lstStyle/>
        <a:p>
          <a:endParaRPr lang="en-US"/>
        </a:p>
      </dgm:t>
    </dgm:pt>
    <dgm:pt modelId="{F3A8CBF6-04B7-4C99-9546-874F9E88F787}" type="sibTrans" cxnId="{C070B144-17FA-4DD5-90C5-D87F4BD00941}">
      <dgm:prSet/>
      <dgm:spPr/>
      <dgm:t>
        <a:bodyPr/>
        <a:lstStyle/>
        <a:p>
          <a:endParaRPr lang="en-US"/>
        </a:p>
      </dgm:t>
    </dgm:pt>
    <dgm:pt modelId="{71329FFA-06CE-4A73-A808-E06361C01682}">
      <dgm:prSet/>
      <dgm:spPr/>
      <dgm:t>
        <a:bodyPr/>
        <a:lstStyle/>
        <a:p>
          <a:pPr rtl="0"/>
          <a:r>
            <a:rPr lang="en-US" b="1" dirty="0" smtClean="0"/>
            <a:t>Extrinsic</a:t>
          </a:r>
          <a:endParaRPr lang="en-US" b="1" dirty="0"/>
        </a:p>
      </dgm:t>
    </dgm:pt>
    <dgm:pt modelId="{491ABDD5-78E2-4744-BB8E-DC6C154BABC4}" type="parTrans" cxnId="{AFA6A395-67A7-4A6E-A044-0BC4B8325AD5}">
      <dgm:prSet/>
      <dgm:spPr/>
      <dgm:t>
        <a:bodyPr/>
        <a:lstStyle/>
        <a:p>
          <a:endParaRPr lang="en-US"/>
        </a:p>
      </dgm:t>
    </dgm:pt>
    <dgm:pt modelId="{C8493FED-BA1D-41E0-A2B2-43AEBD1B06EC}" type="sibTrans" cxnId="{AFA6A395-67A7-4A6E-A044-0BC4B8325AD5}">
      <dgm:prSet/>
      <dgm:spPr/>
      <dgm:t>
        <a:bodyPr/>
        <a:lstStyle/>
        <a:p>
          <a:endParaRPr lang="en-US"/>
        </a:p>
      </dgm:t>
    </dgm:pt>
    <dgm:pt modelId="{284F883D-4DAD-4623-B769-00AD09CD9DC9}">
      <dgm:prSet/>
      <dgm:spPr/>
      <dgm:t>
        <a:bodyPr/>
        <a:lstStyle/>
        <a:p>
          <a:pPr rtl="0"/>
          <a:r>
            <a:rPr lang="en-US" b="1" dirty="0" smtClean="0"/>
            <a:t>Earning money</a:t>
          </a:r>
          <a:endParaRPr lang="en-US" b="1" dirty="0"/>
        </a:p>
      </dgm:t>
    </dgm:pt>
    <dgm:pt modelId="{4391E704-E869-43C5-ABDF-A6A4E120F8CA}" type="parTrans" cxnId="{61097341-ED60-4B70-A72B-21A1CE42255A}">
      <dgm:prSet/>
      <dgm:spPr/>
      <dgm:t>
        <a:bodyPr/>
        <a:lstStyle/>
        <a:p>
          <a:endParaRPr lang="en-US"/>
        </a:p>
      </dgm:t>
    </dgm:pt>
    <dgm:pt modelId="{E690A545-6165-42EB-8516-834627A759AA}" type="sibTrans" cxnId="{61097341-ED60-4B70-A72B-21A1CE42255A}">
      <dgm:prSet/>
      <dgm:spPr/>
      <dgm:t>
        <a:bodyPr/>
        <a:lstStyle/>
        <a:p>
          <a:endParaRPr lang="en-US"/>
        </a:p>
      </dgm:t>
    </dgm:pt>
    <dgm:pt modelId="{0C835892-E2E5-489A-9A13-DA6DAB337450}">
      <dgm:prSet/>
      <dgm:spPr/>
      <dgm:t>
        <a:bodyPr/>
        <a:lstStyle/>
        <a:p>
          <a:pPr rtl="0"/>
          <a:r>
            <a:rPr lang="en-US" b="1" dirty="0" smtClean="0"/>
            <a:t>Pleasing others</a:t>
          </a:r>
          <a:endParaRPr lang="en-US" b="1" dirty="0"/>
        </a:p>
      </dgm:t>
    </dgm:pt>
    <dgm:pt modelId="{200E598E-A318-4FA8-99D9-ECA3809312F0}" type="parTrans" cxnId="{2C8F6901-AC5B-4876-8DBD-72CD5D325588}">
      <dgm:prSet/>
      <dgm:spPr/>
      <dgm:t>
        <a:bodyPr/>
        <a:lstStyle/>
        <a:p>
          <a:endParaRPr lang="en-US"/>
        </a:p>
      </dgm:t>
    </dgm:pt>
    <dgm:pt modelId="{AA9A48F3-5B39-4324-8399-C3F739034A65}" type="sibTrans" cxnId="{2C8F6901-AC5B-4876-8DBD-72CD5D325588}">
      <dgm:prSet/>
      <dgm:spPr/>
      <dgm:t>
        <a:bodyPr/>
        <a:lstStyle/>
        <a:p>
          <a:endParaRPr lang="en-US"/>
        </a:p>
      </dgm:t>
    </dgm:pt>
    <dgm:pt modelId="{C8CBEA2D-DF7F-4F61-A554-5B64E90C25DE}">
      <dgm:prSet/>
      <dgm:spPr/>
      <dgm:t>
        <a:bodyPr/>
        <a:lstStyle/>
        <a:p>
          <a:pPr rtl="0"/>
          <a:r>
            <a:rPr lang="en-US" b="1" dirty="0" smtClean="0"/>
            <a:t>Being attractive</a:t>
          </a:r>
          <a:endParaRPr lang="en-US" b="1" dirty="0"/>
        </a:p>
      </dgm:t>
    </dgm:pt>
    <dgm:pt modelId="{685D3426-D89A-4ED7-A959-8A2B2D07345C}" type="parTrans" cxnId="{7CCE2618-490C-45CD-9D31-6287CBEED6C1}">
      <dgm:prSet/>
      <dgm:spPr/>
      <dgm:t>
        <a:bodyPr/>
        <a:lstStyle/>
        <a:p>
          <a:endParaRPr lang="en-US"/>
        </a:p>
      </dgm:t>
    </dgm:pt>
    <dgm:pt modelId="{9BA5DFDC-D65B-4904-BCEB-54C04B47DC3D}" type="sibTrans" cxnId="{7CCE2618-490C-45CD-9D31-6287CBEED6C1}">
      <dgm:prSet/>
      <dgm:spPr/>
      <dgm:t>
        <a:bodyPr/>
        <a:lstStyle/>
        <a:p>
          <a:endParaRPr lang="en-US"/>
        </a:p>
      </dgm:t>
    </dgm:pt>
    <dgm:pt modelId="{FD1FC870-3D4F-4D42-845D-9D76E754A43C}">
      <dgm:prSet/>
      <dgm:spPr/>
      <dgm:t>
        <a:bodyPr/>
        <a:lstStyle/>
        <a:p>
          <a:pPr rtl="0"/>
          <a:r>
            <a:rPr lang="en-US" b="1" dirty="0" smtClean="0"/>
            <a:t>Popular or famous</a:t>
          </a:r>
          <a:endParaRPr lang="en-US" b="1" dirty="0"/>
        </a:p>
      </dgm:t>
    </dgm:pt>
    <dgm:pt modelId="{0A62A578-25E6-4BF6-9B99-4FFF4BB9C2CB}" type="parTrans" cxnId="{62BA1CEE-BB75-4ACE-A229-3764F21631E4}">
      <dgm:prSet/>
      <dgm:spPr/>
      <dgm:t>
        <a:bodyPr/>
        <a:lstStyle/>
        <a:p>
          <a:endParaRPr lang="en-US"/>
        </a:p>
      </dgm:t>
    </dgm:pt>
    <dgm:pt modelId="{BD6BD932-1997-4026-9E0A-103A5A82BDC9}" type="sibTrans" cxnId="{62BA1CEE-BB75-4ACE-A229-3764F21631E4}">
      <dgm:prSet/>
      <dgm:spPr/>
      <dgm:t>
        <a:bodyPr/>
        <a:lstStyle/>
        <a:p>
          <a:endParaRPr lang="en-US"/>
        </a:p>
      </dgm:t>
    </dgm:pt>
    <dgm:pt modelId="{16A77B2A-13C1-4715-BA10-B8FFCC64AD7E}" type="pres">
      <dgm:prSet presAssocID="{F852E898-BFBD-442A-978E-11BF46629F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BA31FA-97DD-4A94-95E4-05E313AC93D9}" type="pres">
      <dgm:prSet presAssocID="{F678E6D9-BF4B-4309-AAFF-C2399ECEBB6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9445FF-35A3-488D-AA6E-BF93E7A326F5}" type="pres">
      <dgm:prSet presAssocID="{D0D8A75A-FA60-447B-B416-1372DFD89C96}" presName="sibTrans" presStyleCnt="0"/>
      <dgm:spPr/>
    </dgm:pt>
    <dgm:pt modelId="{C312BAC0-B1B8-4A65-8F39-52CC4A6A29EA}" type="pres">
      <dgm:prSet presAssocID="{71329FFA-06CE-4A73-A808-E06361C0168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8F4BFB-0A4E-4327-A406-58F300931FC1}" type="presOf" srcId="{71329FFA-06CE-4A73-A808-E06361C01682}" destId="{C312BAC0-B1B8-4A65-8F39-52CC4A6A29EA}" srcOrd="0" destOrd="0" presId="urn:microsoft.com/office/officeart/2005/8/layout/hList6"/>
    <dgm:cxn modelId="{B7DCF5D2-9CDA-43A1-AFE3-B148DB5A60CC}" type="presOf" srcId="{F8C2B7AE-70C4-4212-80E3-153FC872675D}" destId="{A1BA31FA-97DD-4A94-95E4-05E313AC93D9}" srcOrd="0" destOrd="1" presId="urn:microsoft.com/office/officeart/2005/8/layout/hList6"/>
    <dgm:cxn modelId="{6D294265-7043-480B-AD0E-AB1E4B360529}" srcId="{F678E6D9-BF4B-4309-AAFF-C2399ECEBB6A}" destId="{3AD1A658-CD93-4805-BAD5-5F6D12C08A41}" srcOrd="2" destOrd="0" parTransId="{31464DF3-C293-4E85-8C25-2D5C56999CE7}" sibTransId="{E0BF03EC-9233-4155-B89D-855692F7DAA9}"/>
    <dgm:cxn modelId="{32ACC08B-EC37-49A9-8341-895D2867ACC1}" type="presOf" srcId="{FD1FC870-3D4F-4D42-845D-9D76E754A43C}" destId="{C312BAC0-B1B8-4A65-8F39-52CC4A6A29EA}" srcOrd="0" destOrd="4" presId="urn:microsoft.com/office/officeart/2005/8/layout/hList6"/>
    <dgm:cxn modelId="{AFA6A395-67A7-4A6E-A044-0BC4B8325AD5}" srcId="{F852E898-BFBD-442A-978E-11BF46629F0E}" destId="{71329FFA-06CE-4A73-A808-E06361C01682}" srcOrd="1" destOrd="0" parTransId="{491ABDD5-78E2-4744-BB8E-DC6C154BABC4}" sibTransId="{C8493FED-BA1D-41E0-A2B2-43AEBD1B06EC}"/>
    <dgm:cxn modelId="{7CCE2618-490C-45CD-9D31-6287CBEED6C1}" srcId="{71329FFA-06CE-4A73-A808-E06361C01682}" destId="{C8CBEA2D-DF7F-4F61-A554-5B64E90C25DE}" srcOrd="2" destOrd="0" parTransId="{685D3426-D89A-4ED7-A959-8A2B2D07345C}" sibTransId="{9BA5DFDC-D65B-4904-BCEB-54C04B47DC3D}"/>
    <dgm:cxn modelId="{61097341-ED60-4B70-A72B-21A1CE42255A}" srcId="{71329FFA-06CE-4A73-A808-E06361C01682}" destId="{284F883D-4DAD-4623-B769-00AD09CD9DC9}" srcOrd="0" destOrd="0" parTransId="{4391E704-E869-43C5-ABDF-A6A4E120F8CA}" sibTransId="{E690A545-6165-42EB-8516-834627A759AA}"/>
    <dgm:cxn modelId="{C070B144-17FA-4DD5-90C5-D87F4BD00941}" srcId="{F678E6D9-BF4B-4309-AAFF-C2399ECEBB6A}" destId="{86688DCC-4C5C-4761-8835-1F59CA10C048}" srcOrd="3" destOrd="0" parTransId="{A06FAD1E-F383-43B8-881A-F492DFFE06FE}" sibTransId="{F3A8CBF6-04B7-4C99-9546-874F9E88F787}"/>
    <dgm:cxn modelId="{2743966C-ACE5-4C42-AE6C-3E70EC5B0A9E}" type="presOf" srcId="{86688DCC-4C5C-4761-8835-1F59CA10C048}" destId="{A1BA31FA-97DD-4A94-95E4-05E313AC93D9}" srcOrd="0" destOrd="4" presId="urn:microsoft.com/office/officeart/2005/8/layout/hList6"/>
    <dgm:cxn modelId="{7713C003-576F-4454-ACF3-C1443CA0DC8E}" srcId="{F678E6D9-BF4B-4309-AAFF-C2399ECEBB6A}" destId="{0174B712-A6B5-4F8A-A2F9-7F75431CCDC4}" srcOrd="1" destOrd="0" parTransId="{CB83294C-327A-4CD9-B119-DE2B8879FF82}" sibTransId="{66294324-6964-4076-9759-67073D835784}"/>
    <dgm:cxn modelId="{2C8F6901-AC5B-4876-8DBD-72CD5D325588}" srcId="{71329FFA-06CE-4A73-A808-E06361C01682}" destId="{0C835892-E2E5-489A-9A13-DA6DAB337450}" srcOrd="1" destOrd="0" parTransId="{200E598E-A318-4FA8-99D9-ECA3809312F0}" sibTransId="{AA9A48F3-5B39-4324-8399-C3F739034A65}"/>
    <dgm:cxn modelId="{8F9E76D5-B39E-40FC-A63C-506A001AC170}" type="presOf" srcId="{F852E898-BFBD-442A-978E-11BF46629F0E}" destId="{16A77B2A-13C1-4715-BA10-B8FFCC64AD7E}" srcOrd="0" destOrd="0" presId="urn:microsoft.com/office/officeart/2005/8/layout/hList6"/>
    <dgm:cxn modelId="{73E6070B-8E54-46D5-A274-122E097C816A}" type="presOf" srcId="{F678E6D9-BF4B-4309-AAFF-C2399ECEBB6A}" destId="{A1BA31FA-97DD-4A94-95E4-05E313AC93D9}" srcOrd="0" destOrd="0" presId="urn:microsoft.com/office/officeart/2005/8/layout/hList6"/>
    <dgm:cxn modelId="{F5268343-96CC-453E-BE69-E4838DB751C0}" type="presOf" srcId="{3AD1A658-CD93-4805-BAD5-5F6D12C08A41}" destId="{A1BA31FA-97DD-4A94-95E4-05E313AC93D9}" srcOrd="0" destOrd="3" presId="urn:microsoft.com/office/officeart/2005/8/layout/hList6"/>
    <dgm:cxn modelId="{B7115FDE-8B9F-49FF-AD75-AB1CBA673504}" type="presOf" srcId="{0174B712-A6B5-4F8A-A2F9-7F75431CCDC4}" destId="{A1BA31FA-97DD-4A94-95E4-05E313AC93D9}" srcOrd="0" destOrd="2" presId="urn:microsoft.com/office/officeart/2005/8/layout/hList6"/>
    <dgm:cxn modelId="{9AAEF7AE-5336-474D-828F-BEB2EEF6B93C}" type="presOf" srcId="{0C835892-E2E5-489A-9A13-DA6DAB337450}" destId="{C312BAC0-B1B8-4A65-8F39-52CC4A6A29EA}" srcOrd="0" destOrd="2" presId="urn:microsoft.com/office/officeart/2005/8/layout/hList6"/>
    <dgm:cxn modelId="{AD05A393-C406-4182-B6C1-16EA1C1D0BF5}" srcId="{F678E6D9-BF4B-4309-AAFF-C2399ECEBB6A}" destId="{F8C2B7AE-70C4-4212-80E3-153FC872675D}" srcOrd="0" destOrd="0" parTransId="{2ACCFD57-D0E8-4CF7-9024-21E4CC423B04}" sibTransId="{7238D443-EA8A-44C1-80A0-74F2226D5DA4}"/>
    <dgm:cxn modelId="{C81BBCE3-3689-4E82-BAD8-951F66D4E472}" type="presOf" srcId="{284F883D-4DAD-4623-B769-00AD09CD9DC9}" destId="{C312BAC0-B1B8-4A65-8F39-52CC4A6A29EA}" srcOrd="0" destOrd="1" presId="urn:microsoft.com/office/officeart/2005/8/layout/hList6"/>
    <dgm:cxn modelId="{886E039A-ACB6-4D61-90D7-851ABFF9B248}" type="presOf" srcId="{C8CBEA2D-DF7F-4F61-A554-5B64E90C25DE}" destId="{C312BAC0-B1B8-4A65-8F39-52CC4A6A29EA}" srcOrd="0" destOrd="3" presId="urn:microsoft.com/office/officeart/2005/8/layout/hList6"/>
    <dgm:cxn modelId="{62BA1CEE-BB75-4ACE-A229-3764F21631E4}" srcId="{71329FFA-06CE-4A73-A808-E06361C01682}" destId="{FD1FC870-3D4F-4D42-845D-9D76E754A43C}" srcOrd="3" destOrd="0" parTransId="{0A62A578-25E6-4BF6-9B99-4FFF4BB9C2CB}" sibTransId="{BD6BD932-1997-4026-9E0A-103A5A82BDC9}"/>
    <dgm:cxn modelId="{457DFC60-58F4-445C-BB4B-039897631DAB}" srcId="{F852E898-BFBD-442A-978E-11BF46629F0E}" destId="{F678E6D9-BF4B-4309-AAFF-C2399ECEBB6A}" srcOrd="0" destOrd="0" parTransId="{28C46D9A-1B0A-4F90-ACEC-DD7C9BC1AEAB}" sibTransId="{D0D8A75A-FA60-447B-B416-1372DFD89C96}"/>
    <dgm:cxn modelId="{F033E963-F3DD-4AD1-8D84-59440483AD15}" type="presParOf" srcId="{16A77B2A-13C1-4715-BA10-B8FFCC64AD7E}" destId="{A1BA31FA-97DD-4A94-95E4-05E313AC93D9}" srcOrd="0" destOrd="0" presId="urn:microsoft.com/office/officeart/2005/8/layout/hList6"/>
    <dgm:cxn modelId="{9A955E37-D1DF-4634-8CAF-BE6BE58A23A3}" type="presParOf" srcId="{16A77B2A-13C1-4715-BA10-B8FFCC64AD7E}" destId="{F39445FF-35A3-488D-AA6E-BF93E7A326F5}" srcOrd="1" destOrd="0" presId="urn:microsoft.com/office/officeart/2005/8/layout/hList6"/>
    <dgm:cxn modelId="{F64E6F98-E1F3-4F0A-BFDA-093A06F33DDF}" type="presParOf" srcId="{16A77B2A-13C1-4715-BA10-B8FFCC64AD7E}" destId="{C312BAC0-B1B8-4A65-8F39-52CC4A6A29EA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52FF13-D58D-4B58-B5D7-5F4E94F3EC59}" type="doc">
      <dgm:prSet loTypeId="urn:microsoft.com/office/officeart/2005/8/layout/cycle3" loCatId="cycle" qsTypeId="urn:microsoft.com/office/officeart/2005/8/quickstyle/simple5" qsCatId="simple" csTypeId="urn:microsoft.com/office/officeart/2005/8/colors/colorful1#41" csCatId="colorful" phldr="1"/>
      <dgm:spPr/>
      <dgm:t>
        <a:bodyPr/>
        <a:lstStyle/>
        <a:p>
          <a:endParaRPr lang="en-US"/>
        </a:p>
      </dgm:t>
    </dgm:pt>
    <dgm:pt modelId="{C69723DE-5DFC-4628-A494-D9814EF14B4F}">
      <dgm:prSet custT="1"/>
      <dgm:spPr/>
      <dgm:t>
        <a:bodyPr/>
        <a:lstStyle/>
        <a:p>
          <a:pPr rtl="0"/>
          <a:r>
            <a:rPr lang="en-US" sz="1700" b="1" dirty="0" smtClean="0"/>
            <a:t>Work that motivates you</a:t>
          </a:r>
          <a:endParaRPr lang="en-US" sz="1700" b="1" dirty="0"/>
        </a:p>
      </dgm:t>
    </dgm:pt>
    <dgm:pt modelId="{F61A1049-1046-4916-A5A1-BE25EFDD90DA}" type="parTrans" cxnId="{F396F27F-21FE-4C69-BE78-5AE9681727CB}">
      <dgm:prSet/>
      <dgm:spPr/>
      <dgm:t>
        <a:bodyPr/>
        <a:lstStyle/>
        <a:p>
          <a:endParaRPr lang="en-US"/>
        </a:p>
      </dgm:t>
    </dgm:pt>
    <dgm:pt modelId="{5AE09233-5F82-416D-9624-DCE29A480966}" type="sibTrans" cxnId="{F396F27F-21FE-4C69-BE78-5AE9681727CB}">
      <dgm:prSet/>
      <dgm:spPr/>
      <dgm:t>
        <a:bodyPr/>
        <a:lstStyle/>
        <a:p>
          <a:endParaRPr lang="en-US"/>
        </a:p>
      </dgm:t>
    </dgm:pt>
    <dgm:pt modelId="{663B43D7-22EC-4F02-9ABE-1095AF5EA640}">
      <dgm:prSet custT="1"/>
      <dgm:spPr/>
      <dgm:t>
        <a:bodyPr/>
        <a:lstStyle/>
        <a:p>
          <a:pPr rtl="0"/>
          <a:r>
            <a:rPr lang="en-US" sz="1700" b="1" dirty="0" smtClean="0"/>
            <a:t>Improves performance</a:t>
          </a:r>
          <a:endParaRPr lang="en-US" sz="1700" b="1" dirty="0"/>
        </a:p>
      </dgm:t>
    </dgm:pt>
    <dgm:pt modelId="{313453B2-D363-464B-96E2-CA5D8D3D986D}" type="parTrans" cxnId="{1B345670-0087-4C84-A7C6-478C124E9F3B}">
      <dgm:prSet/>
      <dgm:spPr/>
      <dgm:t>
        <a:bodyPr/>
        <a:lstStyle/>
        <a:p>
          <a:endParaRPr lang="en-US"/>
        </a:p>
      </dgm:t>
    </dgm:pt>
    <dgm:pt modelId="{BCEC83C3-1335-429D-91AB-8D44326BB1F4}" type="sibTrans" cxnId="{1B345670-0087-4C84-A7C6-478C124E9F3B}">
      <dgm:prSet/>
      <dgm:spPr/>
      <dgm:t>
        <a:bodyPr/>
        <a:lstStyle/>
        <a:p>
          <a:endParaRPr lang="en-US"/>
        </a:p>
      </dgm:t>
    </dgm:pt>
    <dgm:pt modelId="{F0C97DA8-4660-4B5F-8760-6FD4DD242A0E}">
      <dgm:prSet custT="1"/>
      <dgm:spPr/>
      <dgm:t>
        <a:bodyPr/>
        <a:lstStyle/>
        <a:p>
          <a:pPr rtl="0"/>
          <a:r>
            <a:rPr lang="en-US" sz="1700" b="1" dirty="0" smtClean="0"/>
            <a:t>Increases your value to an employer</a:t>
          </a:r>
          <a:endParaRPr lang="en-US" sz="1700" b="1" dirty="0"/>
        </a:p>
      </dgm:t>
    </dgm:pt>
    <dgm:pt modelId="{456BA602-EBAF-4E7C-B71C-3793BB850F78}" type="parTrans" cxnId="{9164367C-D297-4EB0-96AA-81423CB5B670}">
      <dgm:prSet/>
      <dgm:spPr/>
      <dgm:t>
        <a:bodyPr/>
        <a:lstStyle/>
        <a:p>
          <a:endParaRPr lang="en-US"/>
        </a:p>
      </dgm:t>
    </dgm:pt>
    <dgm:pt modelId="{60ED8604-C225-4D3E-92EC-D04D169A8B2F}" type="sibTrans" cxnId="{9164367C-D297-4EB0-96AA-81423CB5B670}">
      <dgm:prSet/>
      <dgm:spPr/>
      <dgm:t>
        <a:bodyPr/>
        <a:lstStyle/>
        <a:p>
          <a:endParaRPr lang="en-US"/>
        </a:p>
      </dgm:t>
    </dgm:pt>
    <dgm:pt modelId="{E2DD282F-71B4-42BE-A844-1B7CD6C6110A}">
      <dgm:prSet custT="1"/>
      <dgm:spPr/>
      <dgm:t>
        <a:bodyPr/>
        <a:lstStyle/>
        <a:p>
          <a:pPr rtl="0"/>
          <a:r>
            <a:rPr lang="en-US" sz="1700" b="1" dirty="0" smtClean="0"/>
            <a:t>Better job assignments</a:t>
          </a:r>
          <a:endParaRPr lang="en-US" sz="1700" b="1" dirty="0"/>
        </a:p>
      </dgm:t>
    </dgm:pt>
    <dgm:pt modelId="{906F1246-F0E9-46AD-A250-DC4D2DA3184A}" type="parTrans" cxnId="{3CB7063B-22CE-4823-876A-A71AAD9F0CC8}">
      <dgm:prSet/>
      <dgm:spPr/>
      <dgm:t>
        <a:bodyPr/>
        <a:lstStyle/>
        <a:p>
          <a:endParaRPr lang="en-US"/>
        </a:p>
      </dgm:t>
    </dgm:pt>
    <dgm:pt modelId="{4E4AFCFE-CB4B-4BE1-B585-A65BA7042972}" type="sibTrans" cxnId="{3CB7063B-22CE-4823-876A-A71AAD9F0CC8}">
      <dgm:prSet/>
      <dgm:spPr/>
      <dgm:t>
        <a:bodyPr/>
        <a:lstStyle/>
        <a:p>
          <a:endParaRPr lang="en-US"/>
        </a:p>
      </dgm:t>
    </dgm:pt>
    <dgm:pt modelId="{3ECEE425-0161-4B9A-BEC8-2CB18E88E013}">
      <dgm:prSet custT="1"/>
      <dgm:spPr/>
      <dgm:t>
        <a:bodyPr/>
        <a:lstStyle/>
        <a:p>
          <a:pPr rtl="0"/>
          <a:r>
            <a:rPr lang="en-US" sz="1700" b="1" dirty="0" smtClean="0"/>
            <a:t>Greater responsibility</a:t>
          </a:r>
          <a:endParaRPr lang="en-US" sz="1700" b="1" dirty="0"/>
        </a:p>
      </dgm:t>
    </dgm:pt>
    <dgm:pt modelId="{120F63E6-EFB1-4A9D-9CE7-9285F855C5F8}" type="parTrans" cxnId="{85C839B4-BA1A-4BB0-B86E-F04468607FDC}">
      <dgm:prSet/>
      <dgm:spPr/>
      <dgm:t>
        <a:bodyPr/>
        <a:lstStyle/>
        <a:p>
          <a:endParaRPr lang="en-US"/>
        </a:p>
      </dgm:t>
    </dgm:pt>
    <dgm:pt modelId="{72A62D2F-DB40-4A51-903B-39F46030A562}" type="sibTrans" cxnId="{85C839B4-BA1A-4BB0-B86E-F04468607FDC}">
      <dgm:prSet/>
      <dgm:spPr/>
      <dgm:t>
        <a:bodyPr/>
        <a:lstStyle/>
        <a:p>
          <a:endParaRPr lang="en-US"/>
        </a:p>
      </dgm:t>
    </dgm:pt>
    <dgm:pt modelId="{7268D841-EB19-4F6C-8F98-781BA518535F}" type="pres">
      <dgm:prSet presAssocID="{DB52FF13-D58D-4B58-B5D7-5F4E94F3EC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8F718A-ED24-4A75-B279-55E4ABD6BC96}" type="pres">
      <dgm:prSet presAssocID="{DB52FF13-D58D-4B58-B5D7-5F4E94F3EC59}" presName="cycle" presStyleCnt="0"/>
      <dgm:spPr/>
    </dgm:pt>
    <dgm:pt modelId="{306B6239-2F26-4EC5-88BC-D337C61FB7CA}" type="pres">
      <dgm:prSet presAssocID="{C69723DE-5DFC-4628-A494-D9814EF14B4F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9B051-FEB4-4178-834E-2156DED7A26A}" type="pres">
      <dgm:prSet presAssocID="{5AE09233-5F82-416D-9624-DCE29A480966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09CA33D3-E6E5-4B28-8F65-FE497351EC86}" type="pres">
      <dgm:prSet presAssocID="{663B43D7-22EC-4F02-9ABE-1095AF5EA640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EFD52-9A45-4178-A463-53C86C02F01F}" type="pres">
      <dgm:prSet presAssocID="{F0C97DA8-4660-4B5F-8760-6FD4DD242A0E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6A82E-2B8F-4D8D-9196-DA90DD79F940}" type="pres">
      <dgm:prSet presAssocID="{E2DD282F-71B4-42BE-A844-1B7CD6C6110A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7451D-7061-4158-A5E7-5FCC0C9D120D}" type="pres">
      <dgm:prSet presAssocID="{3ECEE425-0161-4B9A-BEC8-2CB18E88E013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96F27F-21FE-4C69-BE78-5AE9681727CB}" srcId="{DB52FF13-D58D-4B58-B5D7-5F4E94F3EC59}" destId="{C69723DE-5DFC-4628-A494-D9814EF14B4F}" srcOrd="0" destOrd="0" parTransId="{F61A1049-1046-4916-A5A1-BE25EFDD90DA}" sibTransId="{5AE09233-5F82-416D-9624-DCE29A480966}"/>
    <dgm:cxn modelId="{1B345670-0087-4C84-A7C6-478C124E9F3B}" srcId="{DB52FF13-D58D-4B58-B5D7-5F4E94F3EC59}" destId="{663B43D7-22EC-4F02-9ABE-1095AF5EA640}" srcOrd="1" destOrd="0" parTransId="{313453B2-D363-464B-96E2-CA5D8D3D986D}" sibTransId="{BCEC83C3-1335-429D-91AB-8D44326BB1F4}"/>
    <dgm:cxn modelId="{0A27D54F-BC5B-4D22-B666-6023C60EAE21}" type="presOf" srcId="{DB52FF13-D58D-4B58-B5D7-5F4E94F3EC59}" destId="{7268D841-EB19-4F6C-8F98-781BA518535F}" srcOrd="0" destOrd="0" presId="urn:microsoft.com/office/officeart/2005/8/layout/cycle3"/>
    <dgm:cxn modelId="{59072AF4-6ABD-4E19-96D0-14A6DAFE4769}" type="presOf" srcId="{F0C97DA8-4660-4B5F-8760-6FD4DD242A0E}" destId="{268EFD52-9A45-4178-A463-53C86C02F01F}" srcOrd="0" destOrd="0" presId="urn:microsoft.com/office/officeart/2005/8/layout/cycle3"/>
    <dgm:cxn modelId="{064FF497-4A89-44F4-BD13-19BFEBD023D8}" type="presOf" srcId="{E2DD282F-71B4-42BE-A844-1B7CD6C6110A}" destId="{4876A82E-2B8F-4D8D-9196-DA90DD79F940}" srcOrd="0" destOrd="0" presId="urn:microsoft.com/office/officeart/2005/8/layout/cycle3"/>
    <dgm:cxn modelId="{1E8E36F2-C56F-4BE1-B868-9D19320D2389}" type="presOf" srcId="{C69723DE-5DFC-4628-A494-D9814EF14B4F}" destId="{306B6239-2F26-4EC5-88BC-D337C61FB7CA}" srcOrd="0" destOrd="0" presId="urn:microsoft.com/office/officeart/2005/8/layout/cycle3"/>
    <dgm:cxn modelId="{3CB7063B-22CE-4823-876A-A71AAD9F0CC8}" srcId="{DB52FF13-D58D-4B58-B5D7-5F4E94F3EC59}" destId="{E2DD282F-71B4-42BE-A844-1B7CD6C6110A}" srcOrd="3" destOrd="0" parTransId="{906F1246-F0E9-46AD-A250-DC4D2DA3184A}" sibTransId="{4E4AFCFE-CB4B-4BE1-B585-A65BA7042972}"/>
    <dgm:cxn modelId="{85C839B4-BA1A-4BB0-B86E-F04468607FDC}" srcId="{DB52FF13-D58D-4B58-B5D7-5F4E94F3EC59}" destId="{3ECEE425-0161-4B9A-BEC8-2CB18E88E013}" srcOrd="4" destOrd="0" parTransId="{120F63E6-EFB1-4A9D-9CE7-9285F855C5F8}" sibTransId="{72A62D2F-DB40-4A51-903B-39F46030A562}"/>
    <dgm:cxn modelId="{9164367C-D297-4EB0-96AA-81423CB5B670}" srcId="{DB52FF13-D58D-4B58-B5D7-5F4E94F3EC59}" destId="{F0C97DA8-4660-4B5F-8760-6FD4DD242A0E}" srcOrd="2" destOrd="0" parTransId="{456BA602-EBAF-4E7C-B71C-3793BB850F78}" sibTransId="{60ED8604-C225-4D3E-92EC-D04D169A8B2F}"/>
    <dgm:cxn modelId="{76951227-8EA5-4968-8F1E-297717EC080D}" type="presOf" srcId="{663B43D7-22EC-4F02-9ABE-1095AF5EA640}" destId="{09CA33D3-E6E5-4B28-8F65-FE497351EC86}" srcOrd="0" destOrd="0" presId="urn:microsoft.com/office/officeart/2005/8/layout/cycle3"/>
    <dgm:cxn modelId="{53437B05-C4EC-4F17-92F0-94525820FFA8}" type="presOf" srcId="{3ECEE425-0161-4B9A-BEC8-2CB18E88E013}" destId="{5BD7451D-7061-4158-A5E7-5FCC0C9D120D}" srcOrd="0" destOrd="0" presId="urn:microsoft.com/office/officeart/2005/8/layout/cycle3"/>
    <dgm:cxn modelId="{0C3B1FF6-0A1F-4989-A52D-3ACF8DA3F617}" type="presOf" srcId="{5AE09233-5F82-416D-9624-DCE29A480966}" destId="{1009B051-FEB4-4178-834E-2156DED7A26A}" srcOrd="0" destOrd="0" presId="urn:microsoft.com/office/officeart/2005/8/layout/cycle3"/>
    <dgm:cxn modelId="{1DF9399F-6832-439E-BC35-E63155C90987}" type="presParOf" srcId="{7268D841-EB19-4F6C-8F98-781BA518535F}" destId="{6E8F718A-ED24-4A75-B279-55E4ABD6BC96}" srcOrd="0" destOrd="0" presId="urn:microsoft.com/office/officeart/2005/8/layout/cycle3"/>
    <dgm:cxn modelId="{6AD1FE49-B017-466B-9DEF-88A4CD4B4F63}" type="presParOf" srcId="{6E8F718A-ED24-4A75-B279-55E4ABD6BC96}" destId="{306B6239-2F26-4EC5-88BC-D337C61FB7CA}" srcOrd="0" destOrd="0" presId="urn:microsoft.com/office/officeart/2005/8/layout/cycle3"/>
    <dgm:cxn modelId="{7BF249FF-9B95-4EAB-AF74-94DB6E0DE5F9}" type="presParOf" srcId="{6E8F718A-ED24-4A75-B279-55E4ABD6BC96}" destId="{1009B051-FEB4-4178-834E-2156DED7A26A}" srcOrd="1" destOrd="0" presId="urn:microsoft.com/office/officeart/2005/8/layout/cycle3"/>
    <dgm:cxn modelId="{7A58AA76-A1E9-4186-9BBF-BABBCECD5573}" type="presParOf" srcId="{6E8F718A-ED24-4A75-B279-55E4ABD6BC96}" destId="{09CA33D3-E6E5-4B28-8F65-FE497351EC86}" srcOrd="2" destOrd="0" presId="urn:microsoft.com/office/officeart/2005/8/layout/cycle3"/>
    <dgm:cxn modelId="{24C581D8-0A52-494D-82E6-0F3E501E60D5}" type="presParOf" srcId="{6E8F718A-ED24-4A75-B279-55E4ABD6BC96}" destId="{268EFD52-9A45-4178-A463-53C86C02F01F}" srcOrd="3" destOrd="0" presId="urn:microsoft.com/office/officeart/2005/8/layout/cycle3"/>
    <dgm:cxn modelId="{38C671B5-BEC6-49F4-9C6F-523C7ED31E5B}" type="presParOf" srcId="{6E8F718A-ED24-4A75-B279-55E4ABD6BC96}" destId="{4876A82E-2B8F-4D8D-9196-DA90DD79F940}" srcOrd="4" destOrd="0" presId="urn:microsoft.com/office/officeart/2005/8/layout/cycle3"/>
    <dgm:cxn modelId="{B23B1D13-F2D4-4333-8A47-C38887C2D1A7}" type="presParOf" srcId="{6E8F718A-ED24-4A75-B279-55E4ABD6BC96}" destId="{5BD7451D-7061-4158-A5E7-5FCC0C9D120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B2E1E7-8297-43D9-9B80-8E6A53FABCD3}" type="doc">
      <dgm:prSet loTypeId="urn:microsoft.com/office/officeart/2005/8/layout/list1" loCatId="list" qsTypeId="urn:microsoft.com/office/officeart/2005/8/quickstyle/simple5" qsCatId="simple" csTypeId="urn:microsoft.com/office/officeart/2005/8/colors/colorful1#42" csCatId="colorful"/>
      <dgm:spPr/>
      <dgm:t>
        <a:bodyPr/>
        <a:lstStyle/>
        <a:p>
          <a:endParaRPr lang="en-US"/>
        </a:p>
      </dgm:t>
    </dgm:pt>
    <dgm:pt modelId="{EB8E7CE9-0A0A-4F22-9A0D-CFA1BA7251CA}">
      <dgm:prSet/>
      <dgm:spPr/>
      <dgm:t>
        <a:bodyPr/>
        <a:lstStyle/>
        <a:p>
          <a:pPr rtl="0"/>
          <a:r>
            <a:rPr lang="en-US" b="1" dirty="0" smtClean="0"/>
            <a:t>How would others describe you?</a:t>
          </a:r>
          <a:endParaRPr lang="en-US" b="1" dirty="0"/>
        </a:p>
      </dgm:t>
    </dgm:pt>
    <dgm:pt modelId="{0A7C1EA9-B54B-4363-9621-61540B98CE8D}" type="parTrans" cxnId="{01781DA8-2E5F-4250-BFB0-39E7D7976DB7}">
      <dgm:prSet/>
      <dgm:spPr/>
      <dgm:t>
        <a:bodyPr/>
        <a:lstStyle/>
        <a:p>
          <a:endParaRPr lang="en-US"/>
        </a:p>
      </dgm:t>
    </dgm:pt>
    <dgm:pt modelId="{6BC09B74-BFD6-416F-8CD5-3259B1FBA354}" type="sibTrans" cxnId="{01781DA8-2E5F-4250-BFB0-39E7D7976DB7}">
      <dgm:prSet/>
      <dgm:spPr/>
      <dgm:t>
        <a:bodyPr/>
        <a:lstStyle/>
        <a:p>
          <a:endParaRPr lang="en-US"/>
        </a:p>
      </dgm:t>
    </dgm:pt>
    <dgm:pt modelId="{F4ECF4D0-597A-44FA-BC37-45AF909820AD}">
      <dgm:prSet/>
      <dgm:spPr/>
      <dgm:t>
        <a:bodyPr/>
        <a:lstStyle/>
        <a:p>
          <a:pPr rtl="0"/>
          <a:r>
            <a:rPr lang="en-US" b="1" dirty="0" smtClean="0"/>
            <a:t>How would you describe yourself?</a:t>
          </a:r>
          <a:endParaRPr lang="en-US" b="1" dirty="0"/>
        </a:p>
      </dgm:t>
    </dgm:pt>
    <dgm:pt modelId="{830E87A8-D5BD-43FB-B5A4-5CB6692F5D9B}" type="parTrans" cxnId="{8BB34C7B-F751-40D6-A20C-FB87BFE46453}">
      <dgm:prSet/>
      <dgm:spPr/>
      <dgm:t>
        <a:bodyPr/>
        <a:lstStyle/>
        <a:p>
          <a:endParaRPr lang="en-US"/>
        </a:p>
      </dgm:t>
    </dgm:pt>
    <dgm:pt modelId="{E850527B-5D8E-4780-941B-6D15B3A22F47}" type="sibTrans" cxnId="{8BB34C7B-F751-40D6-A20C-FB87BFE46453}">
      <dgm:prSet/>
      <dgm:spPr/>
      <dgm:t>
        <a:bodyPr/>
        <a:lstStyle/>
        <a:p>
          <a:endParaRPr lang="en-US"/>
        </a:p>
      </dgm:t>
    </dgm:pt>
    <dgm:pt modelId="{1184E34D-4FFA-4314-88F5-6CDFDE6C67CA}">
      <dgm:prSet/>
      <dgm:spPr/>
      <dgm:t>
        <a:bodyPr/>
        <a:lstStyle/>
        <a:p>
          <a:pPr rtl="0"/>
          <a:r>
            <a:rPr lang="en-US" b="1" dirty="0" smtClean="0"/>
            <a:t>What reputation do you want to build?</a:t>
          </a:r>
          <a:endParaRPr lang="en-US" b="1" dirty="0"/>
        </a:p>
      </dgm:t>
    </dgm:pt>
    <dgm:pt modelId="{91FE500D-3BA0-4222-AB0B-6FDA416DA3E6}" type="parTrans" cxnId="{A51564FA-8802-4814-B82A-966FB33E2714}">
      <dgm:prSet/>
      <dgm:spPr/>
      <dgm:t>
        <a:bodyPr/>
        <a:lstStyle/>
        <a:p>
          <a:endParaRPr lang="en-US"/>
        </a:p>
      </dgm:t>
    </dgm:pt>
    <dgm:pt modelId="{75725C5C-AB5A-4572-9902-FAAB65D2B076}" type="sibTrans" cxnId="{A51564FA-8802-4814-B82A-966FB33E2714}">
      <dgm:prSet/>
      <dgm:spPr/>
      <dgm:t>
        <a:bodyPr/>
        <a:lstStyle/>
        <a:p>
          <a:endParaRPr lang="en-US"/>
        </a:p>
      </dgm:t>
    </dgm:pt>
    <dgm:pt modelId="{DA03175F-D12E-4ACE-B775-3E80D6300D14}" type="pres">
      <dgm:prSet presAssocID="{47B2E1E7-8297-43D9-9B80-8E6A53FABC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854906-4BDE-4DC5-933D-A15509088B8D}" type="pres">
      <dgm:prSet presAssocID="{EB8E7CE9-0A0A-4F22-9A0D-CFA1BA7251CA}" presName="parentLin" presStyleCnt="0"/>
      <dgm:spPr/>
    </dgm:pt>
    <dgm:pt modelId="{FA0994C3-5C5B-4971-90E5-81747A07E427}" type="pres">
      <dgm:prSet presAssocID="{EB8E7CE9-0A0A-4F22-9A0D-CFA1BA7251C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0D018A0-44EF-4C28-AA06-4109B377C64C}" type="pres">
      <dgm:prSet presAssocID="{EB8E7CE9-0A0A-4F22-9A0D-CFA1BA7251C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2029F-71E9-4BFF-BD0D-FA4DD59BB9E2}" type="pres">
      <dgm:prSet presAssocID="{EB8E7CE9-0A0A-4F22-9A0D-CFA1BA7251CA}" presName="negativeSpace" presStyleCnt="0"/>
      <dgm:spPr/>
    </dgm:pt>
    <dgm:pt modelId="{17974D53-6AE0-4594-B1C8-7ECB47D81334}" type="pres">
      <dgm:prSet presAssocID="{EB8E7CE9-0A0A-4F22-9A0D-CFA1BA7251CA}" presName="childText" presStyleLbl="conFgAcc1" presStyleIdx="0" presStyleCnt="3">
        <dgm:presLayoutVars>
          <dgm:bulletEnabled val="1"/>
        </dgm:presLayoutVars>
      </dgm:prSet>
      <dgm:spPr/>
    </dgm:pt>
    <dgm:pt modelId="{626FF3AC-69DD-4821-B3D3-C293FF2E4BB4}" type="pres">
      <dgm:prSet presAssocID="{6BC09B74-BFD6-416F-8CD5-3259B1FBA354}" presName="spaceBetweenRectangles" presStyleCnt="0"/>
      <dgm:spPr/>
    </dgm:pt>
    <dgm:pt modelId="{46B66150-9CF7-43BF-A8A0-AB287903C9FA}" type="pres">
      <dgm:prSet presAssocID="{F4ECF4D0-597A-44FA-BC37-45AF909820AD}" presName="parentLin" presStyleCnt="0"/>
      <dgm:spPr/>
    </dgm:pt>
    <dgm:pt modelId="{FCCC0C39-D3AF-423A-9F93-FCD0C8858563}" type="pres">
      <dgm:prSet presAssocID="{F4ECF4D0-597A-44FA-BC37-45AF909820A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05BF1E6-705B-46F7-AFF8-D9FB0284D37C}" type="pres">
      <dgm:prSet presAssocID="{F4ECF4D0-597A-44FA-BC37-45AF909820A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54C61-9AD7-4DA3-BF14-66A3DEC85010}" type="pres">
      <dgm:prSet presAssocID="{F4ECF4D0-597A-44FA-BC37-45AF909820AD}" presName="negativeSpace" presStyleCnt="0"/>
      <dgm:spPr/>
    </dgm:pt>
    <dgm:pt modelId="{AC0D6C02-D818-4F5D-97A3-5A95A08D530F}" type="pres">
      <dgm:prSet presAssocID="{F4ECF4D0-597A-44FA-BC37-45AF909820AD}" presName="childText" presStyleLbl="conFgAcc1" presStyleIdx="1" presStyleCnt="3">
        <dgm:presLayoutVars>
          <dgm:bulletEnabled val="1"/>
        </dgm:presLayoutVars>
      </dgm:prSet>
      <dgm:spPr/>
    </dgm:pt>
    <dgm:pt modelId="{9A60D478-1F8D-42A8-AFED-3C82013F19E9}" type="pres">
      <dgm:prSet presAssocID="{E850527B-5D8E-4780-941B-6D15B3A22F47}" presName="spaceBetweenRectangles" presStyleCnt="0"/>
      <dgm:spPr/>
    </dgm:pt>
    <dgm:pt modelId="{2B00E408-8A58-4A0F-B25A-57F25D2002F3}" type="pres">
      <dgm:prSet presAssocID="{1184E34D-4FFA-4314-88F5-6CDFDE6C67CA}" presName="parentLin" presStyleCnt="0"/>
      <dgm:spPr/>
    </dgm:pt>
    <dgm:pt modelId="{A5724710-9840-4FBC-A04F-16BAE9282024}" type="pres">
      <dgm:prSet presAssocID="{1184E34D-4FFA-4314-88F5-6CDFDE6C67C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AC68EB3-09DA-40DD-ACD6-4B6AA91E21A5}" type="pres">
      <dgm:prSet presAssocID="{1184E34D-4FFA-4314-88F5-6CDFDE6C67C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CEC85-20EE-436C-8F66-1F12C11CDB8E}" type="pres">
      <dgm:prSet presAssocID="{1184E34D-4FFA-4314-88F5-6CDFDE6C67CA}" presName="negativeSpace" presStyleCnt="0"/>
      <dgm:spPr/>
    </dgm:pt>
    <dgm:pt modelId="{054CC924-615B-46D3-98D3-035DD4886F22}" type="pres">
      <dgm:prSet presAssocID="{1184E34D-4FFA-4314-88F5-6CDFDE6C67C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51564FA-8802-4814-B82A-966FB33E2714}" srcId="{47B2E1E7-8297-43D9-9B80-8E6A53FABCD3}" destId="{1184E34D-4FFA-4314-88F5-6CDFDE6C67CA}" srcOrd="2" destOrd="0" parTransId="{91FE500D-3BA0-4222-AB0B-6FDA416DA3E6}" sibTransId="{75725C5C-AB5A-4572-9902-FAAB65D2B076}"/>
    <dgm:cxn modelId="{0B04FBCB-E7E5-4A4B-B567-5FE214A53EDD}" type="presOf" srcId="{EB8E7CE9-0A0A-4F22-9A0D-CFA1BA7251CA}" destId="{30D018A0-44EF-4C28-AA06-4109B377C64C}" srcOrd="1" destOrd="0" presId="urn:microsoft.com/office/officeart/2005/8/layout/list1"/>
    <dgm:cxn modelId="{01781DA8-2E5F-4250-BFB0-39E7D7976DB7}" srcId="{47B2E1E7-8297-43D9-9B80-8E6A53FABCD3}" destId="{EB8E7CE9-0A0A-4F22-9A0D-CFA1BA7251CA}" srcOrd="0" destOrd="0" parTransId="{0A7C1EA9-B54B-4363-9621-61540B98CE8D}" sibTransId="{6BC09B74-BFD6-416F-8CD5-3259B1FBA354}"/>
    <dgm:cxn modelId="{1E747F1C-BB77-4AA1-8B6B-3CC4B05C5216}" type="presOf" srcId="{F4ECF4D0-597A-44FA-BC37-45AF909820AD}" destId="{FCCC0C39-D3AF-423A-9F93-FCD0C8858563}" srcOrd="0" destOrd="0" presId="urn:microsoft.com/office/officeart/2005/8/layout/list1"/>
    <dgm:cxn modelId="{8BB34C7B-F751-40D6-A20C-FB87BFE46453}" srcId="{47B2E1E7-8297-43D9-9B80-8E6A53FABCD3}" destId="{F4ECF4D0-597A-44FA-BC37-45AF909820AD}" srcOrd="1" destOrd="0" parTransId="{830E87A8-D5BD-43FB-B5A4-5CB6692F5D9B}" sibTransId="{E850527B-5D8E-4780-941B-6D15B3A22F47}"/>
    <dgm:cxn modelId="{E5696134-D25C-4C12-B179-37FBF564CC34}" type="presOf" srcId="{EB8E7CE9-0A0A-4F22-9A0D-CFA1BA7251CA}" destId="{FA0994C3-5C5B-4971-90E5-81747A07E427}" srcOrd="0" destOrd="0" presId="urn:microsoft.com/office/officeart/2005/8/layout/list1"/>
    <dgm:cxn modelId="{4F065ACF-D2B1-4AE3-9FE2-431EEAAD7C3B}" type="presOf" srcId="{47B2E1E7-8297-43D9-9B80-8E6A53FABCD3}" destId="{DA03175F-D12E-4ACE-B775-3E80D6300D14}" srcOrd="0" destOrd="0" presId="urn:microsoft.com/office/officeart/2005/8/layout/list1"/>
    <dgm:cxn modelId="{C3CC8BC9-6046-4986-BC7A-B25CB28B053C}" type="presOf" srcId="{1184E34D-4FFA-4314-88F5-6CDFDE6C67CA}" destId="{DAC68EB3-09DA-40DD-ACD6-4B6AA91E21A5}" srcOrd="1" destOrd="0" presId="urn:microsoft.com/office/officeart/2005/8/layout/list1"/>
    <dgm:cxn modelId="{864D16DA-B219-4C24-87CD-1BAECF0A25FF}" type="presOf" srcId="{1184E34D-4FFA-4314-88F5-6CDFDE6C67CA}" destId="{A5724710-9840-4FBC-A04F-16BAE9282024}" srcOrd="0" destOrd="0" presId="urn:microsoft.com/office/officeart/2005/8/layout/list1"/>
    <dgm:cxn modelId="{C3DE188C-7CB0-42DB-BF30-380BB5BF8F91}" type="presOf" srcId="{F4ECF4D0-597A-44FA-BC37-45AF909820AD}" destId="{805BF1E6-705B-46F7-AFF8-D9FB0284D37C}" srcOrd="1" destOrd="0" presId="urn:microsoft.com/office/officeart/2005/8/layout/list1"/>
    <dgm:cxn modelId="{12A9D98B-FDBF-4309-80CE-0D06A2590C65}" type="presParOf" srcId="{DA03175F-D12E-4ACE-B775-3E80D6300D14}" destId="{9A854906-4BDE-4DC5-933D-A15509088B8D}" srcOrd="0" destOrd="0" presId="urn:microsoft.com/office/officeart/2005/8/layout/list1"/>
    <dgm:cxn modelId="{0DF7DB89-7CD1-424F-83D5-5D2958AC8FDB}" type="presParOf" srcId="{9A854906-4BDE-4DC5-933D-A15509088B8D}" destId="{FA0994C3-5C5B-4971-90E5-81747A07E427}" srcOrd="0" destOrd="0" presId="urn:microsoft.com/office/officeart/2005/8/layout/list1"/>
    <dgm:cxn modelId="{E35C9677-8E34-4A95-9DFA-07F55E24F3C7}" type="presParOf" srcId="{9A854906-4BDE-4DC5-933D-A15509088B8D}" destId="{30D018A0-44EF-4C28-AA06-4109B377C64C}" srcOrd="1" destOrd="0" presId="urn:microsoft.com/office/officeart/2005/8/layout/list1"/>
    <dgm:cxn modelId="{BAC19829-8E10-4B6C-A09A-12086AEEE892}" type="presParOf" srcId="{DA03175F-D12E-4ACE-B775-3E80D6300D14}" destId="{5B02029F-71E9-4BFF-BD0D-FA4DD59BB9E2}" srcOrd="1" destOrd="0" presId="urn:microsoft.com/office/officeart/2005/8/layout/list1"/>
    <dgm:cxn modelId="{47DD13B0-82E8-4392-BD42-4908D104158B}" type="presParOf" srcId="{DA03175F-D12E-4ACE-B775-3E80D6300D14}" destId="{17974D53-6AE0-4594-B1C8-7ECB47D81334}" srcOrd="2" destOrd="0" presId="urn:microsoft.com/office/officeart/2005/8/layout/list1"/>
    <dgm:cxn modelId="{6C44BE12-A71B-475B-A1D7-E0EA5816D5A7}" type="presParOf" srcId="{DA03175F-D12E-4ACE-B775-3E80D6300D14}" destId="{626FF3AC-69DD-4821-B3D3-C293FF2E4BB4}" srcOrd="3" destOrd="0" presId="urn:microsoft.com/office/officeart/2005/8/layout/list1"/>
    <dgm:cxn modelId="{E7191786-91B9-49E0-BA88-2ECAE67890B4}" type="presParOf" srcId="{DA03175F-D12E-4ACE-B775-3E80D6300D14}" destId="{46B66150-9CF7-43BF-A8A0-AB287903C9FA}" srcOrd="4" destOrd="0" presId="urn:microsoft.com/office/officeart/2005/8/layout/list1"/>
    <dgm:cxn modelId="{AF19815E-B252-4EA0-87B4-569CF64D9736}" type="presParOf" srcId="{46B66150-9CF7-43BF-A8A0-AB287903C9FA}" destId="{FCCC0C39-D3AF-423A-9F93-FCD0C8858563}" srcOrd="0" destOrd="0" presId="urn:microsoft.com/office/officeart/2005/8/layout/list1"/>
    <dgm:cxn modelId="{10A11040-13AF-47C1-A3BA-3AAC7C95F4D3}" type="presParOf" srcId="{46B66150-9CF7-43BF-A8A0-AB287903C9FA}" destId="{805BF1E6-705B-46F7-AFF8-D9FB0284D37C}" srcOrd="1" destOrd="0" presId="urn:microsoft.com/office/officeart/2005/8/layout/list1"/>
    <dgm:cxn modelId="{C6DA8E46-1D23-468E-9FE6-FDB6B94AF83D}" type="presParOf" srcId="{DA03175F-D12E-4ACE-B775-3E80D6300D14}" destId="{BBD54C61-9AD7-4DA3-BF14-66A3DEC85010}" srcOrd="5" destOrd="0" presId="urn:microsoft.com/office/officeart/2005/8/layout/list1"/>
    <dgm:cxn modelId="{A1AFF554-895D-4ECF-8D8B-46DD9374F4A2}" type="presParOf" srcId="{DA03175F-D12E-4ACE-B775-3E80D6300D14}" destId="{AC0D6C02-D818-4F5D-97A3-5A95A08D530F}" srcOrd="6" destOrd="0" presId="urn:microsoft.com/office/officeart/2005/8/layout/list1"/>
    <dgm:cxn modelId="{998DD037-27BA-45A6-B45D-476D53CB6CEE}" type="presParOf" srcId="{DA03175F-D12E-4ACE-B775-3E80D6300D14}" destId="{9A60D478-1F8D-42A8-AFED-3C82013F19E9}" srcOrd="7" destOrd="0" presId="urn:microsoft.com/office/officeart/2005/8/layout/list1"/>
    <dgm:cxn modelId="{88136418-6A36-46C4-8A57-788F210B12C3}" type="presParOf" srcId="{DA03175F-D12E-4ACE-B775-3E80D6300D14}" destId="{2B00E408-8A58-4A0F-B25A-57F25D2002F3}" srcOrd="8" destOrd="0" presId="urn:microsoft.com/office/officeart/2005/8/layout/list1"/>
    <dgm:cxn modelId="{E97F2721-9AF6-49D7-8698-7F7F5C9C1470}" type="presParOf" srcId="{2B00E408-8A58-4A0F-B25A-57F25D2002F3}" destId="{A5724710-9840-4FBC-A04F-16BAE9282024}" srcOrd="0" destOrd="0" presId="urn:microsoft.com/office/officeart/2005/8/layout/list1"/>
    <dgm:cxn modelId="{4800082A-5947-4A58-A161-69E5D5987CF7}" type="presParOf" srcId="{2B00E408-8A58-4A0F-B25A-57F25D2002F3}" destId="{DAC68EB3-09DA-40DD-ACD6-4B6AA91E21A5}" srcOrd="1" destOrd="0" presId="urn:microsoft.com/office/officeart/2005/8/layout/list1"/>
    <dgm:cxn modelId="{BAE2720F-ED49-4C21-9416-86002E1D2917}" type="presParOf" srcId="{DA03175F-D12E-4ACE-B775-3E80D6300D14}" destId="{E9DCEC85-20EE-436C-8F66-1F12C11CDB8E}" srcOrd="9" destOrd="0" presId="urn:microsoft.com/office/officeart/2005/8/layout/list1"/>
    <dgm:cxn modelId="{66DABE67-C3DF-4CE8-B23D-273C612F24B7}" type="presParOf" srcId="{DA03175F-D12E-4ACE-B775-3E80D6300D14}" destId="{054CC924-615B-46D3-98D3-035DD4886F2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ACDE41-3D30-4363-9ADD-2047B624CAEA}" type="doc">
      <dgm:prSet loTypeId="urn:microsoft.com/office/officeart/2005/8/layout/radial5" loCatId="cycle" qsTypeId="urn:microsoft.com/office/officeart/2005/8/quickstyle/simple5" qsCatId="simple" csTypeId="urn:microsoft.com/office/officeart/2005/8/colors/colorful1#44" csCatId="colorful" phldr="1"/>
      <dgm:spPr/>
      <dgm:t>
        <a:bodyPr/>
        <a:lstStyle/>
        <a:p>
          <a:endParaRPr lang="en-US"/>
        </a:p>
      </dgm:t>
    </dgm:pt>
    <dgm:pt modelId="{8072ECFA-948D-467E-92DC-CDED10895398}">
      <dgm:prSet/>
      <dgm:spPr/>
      <dgm:t>
        <a:bodyPr/>
        <a:lstStyle/>
        <a:p>
          <a:pPr rtl="0"/>
          <a:r>
            <a:rPr lang="en-US" b="1" dirty="0" smtClean="0"/>
            <a:t>The message you send</a:t>
          </a:r>
          <a:endParaRPr lang="en-US" b="1" dirty="0"/>
        </a:p>
      </dgm:t>
    </dgm:pt>
    <dgm:pt modelId="{468FA33D-227D-4F9A-A089-55E40D2997F7}" type="parTrans" cxnId="{B42CDCC0-8A98-4F03-B275-AEBA474F6B16}">
      <dgm:prSet/>
      <dgm:spPr/>
      <dgm:t>
        <a:bodyPr/>
        <a:lstStyle/>
        <a:p>
          <a:endParaRPr lang="en-US"/>
        </a:p>
      </dgm:t>
    </dgm:pt>
    <dgm:pt modelId="{7BA7F003-A1CA-42E6-81A2-21B5DA24A5CE}" type="sibTrans" cxnId="{B42CDCC0-8A98-4F03-B275-AEBA474F6B16}">
      <dgm:prSet/>
      <dgm:spPr/>
      <dgm:t>
        <a:bodyPr/>
        <a:lstStyle/>
        <a:p>
          <a:endParaRPr lang="en-US"/>
        </a:p>
      </dgm:t>
    </dgm:pt>
    <dgm:pt modelId="{0853E1C3-06E2-4D8D-8605-9743F2FCB54B}">
      <dgm:prSet/>
      <dgm:spPr/>
      <dgm:t>
        <a:bodyPr/>
        <a:lstStyle/>
        <a:p>
          <a:pPr rtl="0"/>
          <a:r>
            <a:rPr lang="en-US" b="1" dirty="0" smtClean="0"/>
            <a:t>Your relationships</a:t>
          </a:r>
          <a:endParaRPr lang="en-US" b="1" dirty="0"/>
        </a:p>
      </dgm:t>
    </dgm:pt>
    <dgm:pt modelId="{D8B79614-A936-477F-A889-0BC8E76C2883}" type="parTrans" cxnId="{5C2DB2C9-C9EC-40F3-9A49-2F8B77A294EF}">
      <dgm:prSet/>
      <dgm:spPr/>
      <dgm:t>
        <a:bodyPr/>
        <a:lstStyle/>
        <a:p>
          <a:endParaRPr lang="en-US"/>
        </a:p>
      </dgm:t>
    </dgm:pt>
    <dgm:pt modelId="{A3CEE2A0-25BB-4DE0-BF00-45DCCC79D1C2}" type="sibTrans" cxnId="{5C2DB2C9-C9EC-40F3-9A49-2F8B77A294EF}">
      <dgm:prSet/>
      <dgm:spPr/>
      <dgm:t>
        <a:bodyPr/>
        <a:lstStyle/>
        <a:p>
          <a:endParaRPr lang="en-US"/>
        </a:p>
      </dgm:t>
    </dgm:pt>
    <dgm:pt modelId="{77AFB40D-34D8-49A0-9789-B544F85FE093}">
      <dgm:prSet/>
      <dgm:spPr/>
      <dgm:t>
        <a:bodyPr/>
        <a:lstStyle/>
        <a:p>
          <a:pPr rtl="0"/>
          <a:r>
            <a:rPr lang="en-US" b="1" dirty="0" smtClean="0"/>
            <a:t>Your activities</a:t>
          </a:r>
          <a:endParaRPr lang="en-US" b="1" dirty="0"/>
        </a:p>
      </dgm:t>
    </dgm:pt>
    <dgm:pt modelId="{ACAE071C-27FF-4E97-8C50-18781AB8B27E}" type="parTrans" cxnId="{1CD3EE03-165D-49B7-BE3F-C55ADE52C345}">
      <dgm:prSet/>
      <dgm:spPr/>
      <dgm:t>
        <a:bodyPr/>
        <a:lstStyle/>
        <a:p>
          <a:endParaRPr lang="en-US"/>
        </a:p>
      </dgm:t>
    </dgm:pt>
    <dgm:pt modelId="{0B548C9F-A15D-4B54-932F-6435B1566209}" type="sibTrans" cxnId="{1CD3EE03-165D-49B7-BE3F-C55ADE52C345}">
      <dgm:prSet/>
      <dgm:spPr/>
      <dgm:t>
        <a:bodyPr/>
        <a:lstStyle/>
        <a:p>
          <a:endParaRPr lang="en-US"/>
        </a:p>
      </dgm:t>
    </dgm:pt>
    <dgm:pt modelId="{FD895BA9-704D-4D17-8718-1A1CC6B419BE}">
      <dgm:prSet/>
      <dgm:spPr/>
      <dgm:t>
        <a:bodyPr/>
        <a:lstStyle/>
        <a:p>
          <a:pPr rtl="0"/>
          <a:r>
            <a:rPr lang="en-US" b="1" dirty="0" smtClean="0"/>
            <a:t>Your lifestyle</a:t>
          </a:r>
          <a:endParaRPr lang="en-US" b="1" dirty="0"/>
        </a:p>
      </dgm:t>
    </dgm:pt>
    <dgm:pt modelId="{7DF6D87B-54F3-4426-9509-C3888E82A292}" type="parTrans" cxnId="{ED209918-0E65-4C96-AE5C-E0D394EC49D2}">
      <dgm:prSet/>
      <dgm:spPr/>
      <dgm:t>
        <a:bodyPr/>
        <a:lstStyle/>
        <a:p>
          <a:endParaRPr lang="en-US"/>
        </a:p>
      </dgm:t>
    </dgm:pt>
    <dgm:pt modelId="{4943DDB7-820B-498E-9FB0-526CA637F91E}" type="sibTrans" cxnId="{ED209918-0E65-4C96-AE5C-E0D394EC49D2}">
      <dgm:prSet/>
      <dgm:spPr/>
      <dgm:t>
        <a:bodyPr/>
        <a:lstStyle/>
        <a:p>
          <a:endParaRPr lang="en-US"/>
        </a:p>
      </dgm:t>
    </dgm:pt>
    <dgm:pt modelId="{C9BBFBA1-C904-4862-BBE4-91F44DDF52A3}">
      <dgm:prSet/>
      <dgm:spPr/>
      <dgm:t>
        <a:bodyPr/>
        <a:lstStyle/>
        <a:p>
          <a:pPr rtl="0"/>
          <a:r>
            <a:rPr lang="en-US" b="1" dirty="0" smtClean="0"/>
            <a:t>Your appearance</a:t>
          </a:r>
          <a:endParaRPr lang="en-US" b="1" dirty="0"/>
        </a:p>
      </dgm:t>
    </dgm:pt>
    <dgm:pt modelId="{F0CC1E82-543E-41D7-9139-1EDA4A01CB82}" type="parTrans" cxnId="{3907B650-0DCC-4A6A-A3E7-D1093CACF21B}">
      <dgm:prSet/>
      <dgm:spPr/>
      <dgm:t>
        <a:bodyPr/>
        <a:lstStyle/>
        <a:p>
          <a:endParaRPr lang="en-US"/>
        </a:p>
      </dgm:t>
    </dgm:pt>
    <dgm:pt modelId="{0D8F5598-1208-463C-9468-F5013E055C23}" type="sibTrans" cxnId="{3907B650-0DCC-4A6A-A3E7-D1093CACF21B}">
      <dgm:prSet/>
      <dgm:spPr/>
      <dgm:t>
        <a:bodyPr/>
        <a:lstStyle/>
        <a:p>
          <a:endParaRPr lang="en-US"/>
        </a:p>
      </dgm:t>
    </dgm:pt>
    <dgm:pt modelId="{C003F739-60ED-4DC7-AB0C-CEB2961D7E01}" type="pres">
      <dgm:prSet presAssocID="{1FACDE41-3D30-4363-9ADD-2047B624CAE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A983A2-19A5-4EB7-BAF2-C1FDE17D2A95}" type="pres">
      <dgm:prSet presAssocID="{8072ECFA-948D-467E-92DC-CDED10895398}" presName="centerShape" presStyleLbl="node0" presStyleIdx="0" presStyleCnt="1"/>
      <dgm:spPr/>
      <dgm:t>
        <a:bodyPr/>
        <a:lstStyle/>
        <a:p>
          <a:endParaRPr lang="en-US"/>
        </a:p>
      </dgm:t>
    </dgm:pt>
    <dgm:pt modelId="{932572E4-A206-47CD-9AC0-12D3C6625351}" type="pres">
      <dgm:prSet presAssocID="{D8B79614-A936-477F-A889-0BC8E76C2883}" presName="parTrans" presStyleLbl="sibTrans2D1" presStyleIdx="0" presStyleCnt="4"/>
      <dgm:spPr/>
      <dgm:t>
        <a:bodyPr/>
        <a:lstStyle/>
        <a:p>
          <a:endParaRPr lang="en-US"/>
        </a:p>
      </dgm:t>
    </dgm:pt>
    <dgm:pt modelId="{F008090B-6C89-4B1A-B02F-1C9DAAF5946B}" type="pres">
      <dgm:prSet presAssocID="{D8B79614-A936-477F-A889-0BC8E76C288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D5ED93E-DFF2-43BB-A98C-36A14317A3C9}" type="pres">
      <dgm:prSet presAssocID="{0853E1C3-06E2-4D8D-8605-9743F2FCB54B}" presName="node" presStyleLbl="node1" presStyleIdx="0" presStyleCnt="4" custScaleX="129335" custScaleY="120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A4C04-6AD9-4830-8721-CB546A62100D}" type="pres">
      <dgm:prSet presAssocID="{ACAE071C-27FF-4E97-8C50-18781AB8B27E}" presName="parTrans" presStyleLbl="sibTrans2D1" presStyleIdx="1" presStyleCnt="4"/>
      <dgm:spPr/>
      <dgm:t>
        <a:bodyPr/>
        <a:lstStyle/>
        <a:p>
          <a:endParaRPr lang="en-US"/>
        </a:p>
      </dgm:t>
    </dgm:pt>
    <dgm:pt modelId="{52384DE1-66A5-4FDD-9734-773DB559CF55}" type="pres">
      <dgm:prSet presAssocID="{ACAE071C-27FF-4E97-8C50-18781AB8B27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1593A00-D716-4209-A7E1-B5B3F6DF431B}" type="pres">
      <dgm:prSet presAssocID="{77AFB40D-34D8-49A0-9789-B544F85FE093}" presName="node" presStyleLbl="node1" presStyleIdx="1" presStyleCnt="4" custScaleX="125016" custScaleY="114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834AD-2B46-438E-B943-84CB07C5993A}" type="pres">
      <dgm:prSet presAssocID="{7DF6D87B-54F3-4426-9509-C3888E82A292}" presName="parTrans" presStyleLbl="sibTrans2D1" presStyleIdx="2" presStyleCnt="4"/>
      <dgm:spPr/>
      <dgm:t>
        <a:bodyPr/>
        <a:lstStyle/>
        <a:p>
          <a:endParaRPr lang="en-US"/>
        </a:p>
      </dgm:t>
    </dgm:pt>
    <dgm:pt modelId="{B1C7FEA9-F067-4E60-87D7-23FFADC73F1F}" type="pres">
      <dgm:prSet presAssocID="{7DF6D87B-54F3-4426-9509-C3888E82A29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CCC777E-5203-48A6-BAFA-B8EBE3BC2C83}" type="pres">
      <dgm:prSet presAssocID="{FD895BA9-704D-4D17-8718-1A1CC6B419BE}" presName="node" presStyleLbl="node1" presStyleIdx="2" presStyleCnt="4" custScaleX="122757" custScaleY="119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C0FA5-A473-4A67-AE93-B44E769EE4BE}" type="pres">
      <dgm:prSet presAssocID="{F0CC1E82-543E-41D7-9139-1EDA4A01CB82}" presName="parTrans" presStyleLbl="sibTrans2D1" presStyleIdx="3" presStyleCnt="4"/>
      <dgm:spPr/>
      <dgm:t>
        <a:bodyPr/>
        <a:lstStyle/>
        <a:p>
          <a:endParaRPr lang="en-US"/>
        </a:p>
      </dgm:t>
    </dgm:pt>
    <dgm:pt modelId="{87CB89DC-A466-412D-B662-E69A5155B2C6}" type="pres">
      <dgm:prSet presAssocID="{F0CC1E82-543E-41D7-9139-1EDA4A01CB8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D4E442B-1C99-4FD4-8579-37E1071727A3}" type="pres">
      <dgm:prSet presAssocID="{C9BBFBA1-C904-4862-BBE4-91F44DDF52A3}" presName="node" presStyleLbl="node1" presStyleIdx="3" presStyleCnt="4" custScaleX="127980" custScaleY="126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128A89-719E-4D83-B88F-C16F1493F463}" type="presOf" srcId="{F0CC1E82-543E-41D7-9139-1EDA4A01CB82}" destId="{87CB89DC-A466-412D-B662-E69A5155B2C6}" srcOrd="1" destOrd="0" presId="urn:microsoft.com/office/officeart/2005/8/layout/radial5"/>
    <dgm:cxn modelId="{F89C8A08-2A84-452B-B658-3B3B97312C7B}" type="presOf" srcId="{8072ECFA-948D-467E-92DC-CDED10895398}" destId="{0DA983A2-19A5-4EB7-BAF2-C1FDE17D2A95}" srcOrd="0" destOrd="0" presId="urn:microsoft.com/office/officeart/2005/8/layout/radial5"/>
    <dgm:cxn modelId="{808B2959-32EC-410D-8520-2C2330493FD1}" type="presOf" srcId="{F0CC1E82-543E-41D7-9139-1EDA4A01CB82}" destId="{F2BC0FA5-A473-4A67-AE93-B44E769EE4BE}" srcOrd="0" destOrd="0" presId="urn:microsoft.com/office/officeart/2005/8/layout/radial5"/>
    <dgm:cxn modelId="{B745115F-4A04-4CB8-B481-A4B447E3EBFA}" type="presOf" srcId="{1FACDE41-3D30-4363-9ADD-2047B624CAEA}" destId="{C003F739-60ED-4DC7-AB0C-CEB2961D7E01}" srcOrd="0" destOrd="0" presId="urn:microsoft.com/office/officeart/2005/8/layout/radial5"/>
    <dgm:cxn modelId="{F2E39F68-5EC3-469A-9057-C3F3D8F4EE9A}" type="presOf" srcId="{C9BBFBA1-C904-4862-BBE4-91F44DDF52A3}" destId="{7D4E442B-1C99-4FD4-8579-37E1071727A3}" srcOrd="0" destOrd="0" presId="urn:microsoft.com/office/officeart/2005/8/layout/radial5"/>
    <dgm:cxn modelId="{1014A5D3-60B5-419C-86AB-99B11E364C1D}" type="presOf" srcId="{D8B79614-A936-477F-A889-0BC8E76C2883}" destId="{932572E4-A206-47CD-9AC0-12D3C6625351}" srcOrd="0" destOrd="0" presId="urn:microsoft.com/office/officeart/2005/8/layout/radial5"/>
    <dgm:cxn modelId="{8AD89630-DDFF-413C-81A1-AD167E5917B6}" type="presOf" srcId="{0853E1C3-06E2-4D8D-8605-9743F2FCB54B}" destId="{DD5ED93E-DFF2-43BB-A98C-36A14317A3C9}" srcOrd="0" destOrd="0" presId="urn:microsoft.com/office/officeart/2005/8/layout/radial5"/>
    <dgm:cxn modelId="{ED209918-0E65-4C96-AE5C-E0D394EC49D2}" srcId="{8072ECFA-948D-467E-92DC-CDED10895398}" destId="{FD895BA9-704D-4D17-8718-1A1CC6B419BE}" srcOrd="2" destOrd="0" parTransId="{7DF6D87B-54F3-4426-9509-C3888E82A292}" sibTransId="{4943DDB7-820B-498E-9FB0-526CA637F91E}"/>
    <dgm:cxn modelId="{42965461-4B69-4BDC-A194-B07845A727C1}" type="presOf" srcId="{7DF6D87B-54F3-4426-9509-C3888E82A292}" destId="{B1C7FEA9-F067-4E60-87D7-23FFADC73F1F}" srcOrd="1" destOrd="0" presId="urn:microsoft.com/office/officeart/2005/8/layout/radial5"/>
    <dgm:cxn modelId="{CB9FA8B8-2C86-4C67-BBAA-EE20AE58BAB9}" type="presOf" srcId="{7DF6D87B-54F3-4426-9509-C3888E82A292}" destId="{EE0834AD-2B46-438E-B943-84CB07C5993A}" srcOrd="0" destOrd="0" presId="urn:microsoft.com/office/officeart/2005/8/layout/radial5"/>
    <dgm:cxn modelId="{1E76B405-D952-4990-88D1-2E225CFC691E}" type="presOf" srcId="{FD895BA9-704D-4D17-8718-1A1CC6B419BE}" destId="{5CCC777E-5203-48A6-BAFA-B8EBE3BC2C83}" srcOrd="0" destOrd="0" presId="urn:microsoft.com/office/officeart/2005/8/layout/radial5"/>
    <dgm:cxn modelId="{A3A18DF1-BE9D-44C9-A636-D9BF7A755F1F}" type="presOf" srcId="{ACAE071C-27FF-4E97-8C50-18781AB8B27E}" destId="{52384DE1-66A5-4FDD-9734-773DB559CF55}" srcOrd="1" destOrd="0" presId="urn:microsoft.com/office/officeart/2005/8/layout/radial5"/>
    <dgm:cxn modelId="{1D29EFA3-F10A-4CC1-9B0B-EB7F26A73346}" type="presOf" srcId="{ACAE071C-27FF-4E97-8C50-18781AB8B27E}" destId="{94DA4C04-6AD9-4830-8721-CB546A62100D}" srcOrd="0" destOrd="0" presId="urn:microsoft.com/office/officeart/2005/8/layout/radial5"/>
    <dgm:cxn modelId="{19080158-E4FE-463F-9C46-7D14AB252A72}" type="presOf" srcId="{D8B79614-A936-477F-A889-0BC8E76C2883}" destId="{F008090B-6C89-4B1A-B02F-1C9DAAF5946B}" srcOrd="1" destOrd="0" presId="urn:microsoft.com/office/officeart/2005/8/layout/radial5"/>
    <dgm:cxn modelId="{3907B650-0DCC-4A6A-A3E7-D1093CACF21B}" srcId="{8072ECFA-948D-467E-92DC-CDED10895398}" destId="{C9BBFBA1-C904-4862-BBE4-91F44DDF52A3}" srcOrd="3" destOrd="0" parTransId="{F0CC1E82-543E-41D7-9139-1EDA4A01CB82}" sibTransId="{0D8F5598-1208-463C-9468-F5013E055C23}"/>
    <dgm:cxn modelId="{1CD3EE03-165D-49B7-BE3F-C55ADE52C345}" srcId="{8072ECFA-948D-467E-92DC-CDED10895398}" destId="{77AFB40D-34D8-49A0-9789-B544F85FE093}" srcOrd="1" destOrd="0" parTransId="{ACAE071C-27FF-4E97-8C50-18781AB8B27E}" sibTransId="{0B548C9F-A15D-4B54-932F-6435B1566209}"/>
    <dgm:cxn modelId="{B42CDCC0-8A98-4F03-B275-AEBA474F6B16}" srcId="{1FACDE41-3D30-4363-9ADD-2047B624CAEA}" destId="{8072ECFA-948D-467E-92DC-CDED10895398}" srcOrd="0" destOrd="0" parTransId="{468FA33D-227D-4F9A-A089-55E40D2997F7}" sibTransId="{7BA7F003-A1CA-42E6-81A2-21B5DA24A5CE}"/>
    <dgm:cxn modelId="{9987BEBF-60AC-464C-AAD6-AAC33BEF512F}" type="presOf" srcId="{77AFB40D-34D8-49A0-9789-B544F85FE093}" destId="{61593A00-D716-4209-A7E1-B5B3F6DF431B}" srcOrd="0" destOrd="0" presId="urn:microsoft.com/office/officeart/2005/8/layout/radial5"/>
    <dgm:cxn modelId="{5C2DB2C9-C9EC-40F3-9A49-2F8B77A294EF}" srcId="{8072ECFA-948D-467E-92DC-CDED10895398}" destId="{0853E1C3-06E2-4D8D-8605-9743F2FCB54B}" srcOrd="0" destOrd="0" parTransId="{D8B79614-A936-477F-A889-0BC8E76C2883}" sibTransId="{A3CEE2A0-25BB-4DE0-BF00-45DCCC79D1C2}"/>
    <dgm:cxn modelId="{FD27FEA5-7DA8-456D-90C9-717F312E394F}" type="presParOf" srcId="{C003F739-60ED-4DC7-AB0C-CEB2961D7E01}" destId="{0DA983A2-19A5-4EB7-BAF2-C1FDE17D2A95}" srcOrd="0" destOrd="0" presId="urn:microsoft.com/office/officeart/2005/8/layout/radial5"/>
    <dgm:cxn modelId="{AA788869-8121-4495-960C-D1C362E8C783}" type="presParOf" srcId="{C003F739-60ED-4DC7-AB0C-CEB2961D7E01}" destId="{932572E4-A206-47CD-9AC0-12D3C6625351}" srcOrd="1" destOrd="0" presId="urn:microsoft.com/office/officeart/2005/8/layout/radial5"/>
    <dgm:cxn modelId="{DB03F0C2-9AAE-49B8-806C-31D42399B864}" type="presParOf" srcId="{932572E4-A206-47CD-9AC0-12D3C6625351}" destId="{F008090B-6C89-4B1A-B02F-1C9DAAF5946B}" srcOrd="0" destOrd="0" presId="urn:microsoft.com/office/officeart/2005/8/layout/radial5"/>
    <dgm:cxn modelId="{010D7B00-5171-47C2-B48F-A8F8A46AB185}" type="presParOf" srcId="{C003F739-60ED-4DC7-AB0C-CEB2961D7E01}" destId="{DD5ED93E-DFF2-43BB-A98C-36A14317A3C9}" srcOrd="2" destOrd="0" presId="urn:microsoft.com/office/officeart/2005/8/layout/radial5"/>
    <dgm:cxn modelId="{C3B4EE6B-DA37-4833-9079-6504A7F6C60C}" type="presParOf" srcId="{C003F739-60ED-4DC7-AB0C-CEB2961D7E01}" destId="{94DA4C04-6AD9-4830-8721-CB546A62100D}" srcOrd="3" destOrd="0" presId="urn:microsoft.com/office/officeart/2005/8/layout/radial5"/>
    <dgm:cxn modelId="{11CC4830-047E-4F40-88B1-5201B66B9F1C}" type="presParOf" srcId="{94DA4C04-6AD9-4830-8721-CB546A62100D}" destId="{52384DE1-66A5-4FDD-9734-773DB559CF55}" srcOrd="0" destOrd="0" presId="urn:microsoft.com/office/officeart/2005/8/layout/radial5"/>
    <dgm:cxn modelId="{C36DE626-2787-4B59-93EF-6C1E26322E09}" type="presParOf" srcId="{C003F739-60ED-4DC7-AB0C-CEB2961D7E01}" destId="{61593A00-D716-4209-A7E1-B5B3F6DF431B}" srcOrd="4" destOrd="0" presId="urn:microsoft.com/office/officeart/2005/8/layout/radial5"/>
    <dgm:cxn modelId="{6CA47594-17ED-4160-B2C1-93C7B76918E3}" type="presParOf" srcId="{C003F739-60ED-4DC7-AB0C-CEB2961D7E01}" destId="{EE0834AD-2B46-438E-B943-84CB07C5993A}" srcOrd="5" destOrd="0" presId="urn:microsoft.com/office/officeart/2005/8/layout/radial5"/>
    <dgm:cxn modelId="{3028AAE1-2912-4F6D-AF2E-EF52F12F933F}" type="presParOf" srcId="{EE0834AD-2B46-438E-B943-84CB07C5993A}" destId="{B1C7FEA9-F067-4E60-87D7-23FFADC73F1F}" srcOrd="0" destOrd="0" presId="urn:microsoft.com/office/officeart/2005/8/layout/radial5"/>
    <dgm:cxn modelId="{F93FAF6F-2436-4598-AE1E-413C92929B33}" type="presParOf" srcId="{C003F739-60ED-4DC7-AB0C-CEB2961D7E01}" destId="{5CCC777E-5203-48A6-BAFA-B8EBE3BC2C83}" srcOrd="6" destOrd="0" presId="urn:microsoft.com/office/officeart/2005/8/layout/radial5"/>
    <dgm:cxn modelId="{8B242F78-951B-439D-B35E-6A4750C60DE4}" type="presParOf" srcId="{C003F739-60ED-4DC7-AB0C-CEB2961D7E01}" destId="{F2BC0FA5-A473-4A67-AE93-B44E769EE4BE}" srcOrd="7" destOrd="0" presId="urn:microsoft.com/office/officeart/2005/8/layout/radial5"/>
    <dgm:cxn modelId="{D62ED905-F572-4538-8017-8AA47EDD0E3D}" type="presParOf" srcId="{F2BC0FA5-A473-4A67-AE93-B44E769EE4BE}" destId="{87CB89DC-A466-412D-B662-E69A5155B2C6}" srcOrd="0" destOrd="0" presId="urn:microsoft.com/office/officeart/2005/8/layout/radial5"/>
    <dgm:cxn modelId="{0BCF2C61-E651-46FD-87A7-693064DBB7CB}" type="presParOf" srcId="{C003F739-60ED-4DC7-AB0C-CEB2961D7E01}" destId="{7D4E442B-1C99-4FD4-8579-37E1071727A3}" srcOrd="8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C4DE12-2FA6-4254-97FB-32491BE298C4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#45" csCatId="colorful"/>
      <dgm:spPr/>
      <dgm:t>
        <a:bodyPr/>
        <a:lstStyle/>
        <a:p>
          <a:endParaRPr lang="en-US"/>
        </a:p>
      </dgm:t>
    </dgm:pt>
    <dgm:pt modelId="{8953413D-DE11-46E2-9BE3-1B8D4987E913}">
      <dgm:prSet/>
      <dgm:spPr/>
      <dgm:t>
        <a:bodyPr/>
        <a:lstStyle/>
        <a:p>
          <a:pPr rtl="0"/>
          <a:r>
            <a:rPr lang="en-US" b="1" dirty="0" smtClean="0"/>
            <a:t>Cleaning up digital dirt</a:t>
          </a:r>
          <a:endParaRPr lang="en-US" b="1" dirty="0"/>
        </a:p>
      </dgm:t>
    </dgm:pt>
    <dgm:pt modelId="{B8F292A9-8625-412E-9FF8-1A7E488E32BF}" type="parTrans" cxnId="{4FCDAB56-52D1-47EB-8C47-E16CA7E69C37}">
      <dgm:prSet/>
      <dgm:spPr/>
      <dgm:t>
        <a:bodyPr/>
        <a:lstStyle/>
        <a:p>
          <a:endParaRPr lang="en-US"/>
        </a:p>
      </dgm:t>
    </dgm:pt>
    <dgm:pt modelId="{8E3ECAFF-846D-492A-86CE-C540DAAA11CF}" type="sibTrans" cxnId="{4FCDAB56-52D1-47EB-8C47-E16CA7E69C37}">
      <dgm:prSet/>
      <dgm:spPr/>
      <dgm:t>
        <a:bodyPr/>
        <a:lstStyle/>
        <a:p>
          <a:endParaRPr lang="en-US"/>
        </a:p>
      </dgm:t>
    </dgm:pt>
    <dgm:pt modelId="{AE782F77-E618-4BC9-B26F-266693075B4A}">
      <dgm:prSet/>
      <dgm:spPr/>
      <dgm:t>
        <a:bodyPr/>
        <a:lstStyle/>
        <a:p>
          <a:pPr rtl="0"/>
          <a:r>
            <a:rPr lang="en-US" b="1" dirty="0" smtClean="0"/>
            <a:t>Wash over it</a:t>
          </a:r>
          <a:endParaRPr lang="en-US" b="1" dirty="0"/>
        </a:p>
      </dgm:t>
    </dgm:pt>
    <dgm:pt modelId="{CC68B863-DC7B-4F3A-B42D-588DE819ADB7}" type="parTrans" cxnId="{8AA18297-6F62-49F7-8B7E-1EF1A71CB02E}">
      <dgm:prSet/>
      <dgm:spPr/>
      <dgm:t>
        <a:bodyPr/>
        <a:lstStyle/>
        <a:p>
          <a:endParaRPr lang="en-US"/>
        </a:p>
      </dgm:t>
    </dgm:pt>
    <dgm:pt modelId="{8DDBD956-C16A-4A07-B70B-4088BA59C1EA}" type="sibTrans" cxnId="{8AA18297-6F62-49F7-8B7E-1EF1A71CB02E}">
      <dgm:prSet/>
      <dgm:spPr/>
      <dgm:t>
        <a:bodyPr/>
        <a:lstStyle/>
        <a:p>
          <a:endParaRPr lang="en-US"/>
        </a:p>
      </dgm:t>
    </dgm:pt>
    <dgm:pt modelId="{4C5DB91D-79AD-4C0A-9037-AD4C44F7DEC6}">
      <dgm:prSet/>
      <dgm:spPr/>
      <dgm:t>
        <a:bodyPr/>
        <a:lstStyle/>
        <a:p>
          <a:pPr rtl="0"/>
          <a:r>
            <a:rPr lang="en-US" b="1" dirty="0" smtClean="0"/>
            <a:t>Wash it out</a:t>
          </a:r>
          <a:endParaRPr lang="en-US" b="1" dirty="0"/>
        </a:p>
      </dgm:t>
    </dgm:pt>
    <dgm:pt modelId="{8A476B6B-1F8A-42CF-83C0-F3A8F8FC1DC2}" type="parTrans" cxnId="{87D00E5C-246B-4AA8-A232-DFC3A1F41C35}">
      <dgm:prSet/>
      <dgm:spPr/>
      <dgm:t>
        <a:bodyPr/>
        <a:lstStyle/>
        <a:p>
          <a:endParaRPr lang="en-US"/>
        </a:p>
      </dgm:t>
    </dgm:pt>
    <dgm:pt modelId="{7DC8FEC5-60A8-4C99-8E96-2B2DB12D2910}" type="sibTrans" cxnId="{87D00E5C-246B-4AA8-A232-DFC3A1F41C35}">
      <dgm:prSet/>
      <dgm:spPr/>
      <dgm:t>
        <a:bodyPr/>
        <a:lstStyle/>
        <a:p>
          <a:endParaRPr lang="en-US"/>
        </a:p>
      </dgm:t>
    </dgm:pt>
    <dgm:pt modelId="{BB47AC7E-A42E-43EC-A6CB-9F6E5D7124DB}">
      <dgm:prSet/>
      <dgm:spPr/>
      <dgm:t>
        <a:bodyPr/>
        <a:lstStyle/>
        <a:p>
          <a:pPr rtl="0"/>
          <a:r>
            <a:rPr lang="en-US" b="1" dirty="0" smtClean="0"/>
            <a:t>Wait it out</a:t>
          </a:r>
          <a:endParaRPr lang="en-US" b="1" dirty="0"/>
        </a:p>
      </dgm:t>
    </dgm:pt>
    <dgm:pt modelId="{279E31B0-2A54-40B7-9ABF-6CF179E3AAB4}" type="parTrans" cxnId="{E2ECEA4B-52B9-4B81-8E8F-EAFF07F95855}">
      <dgm:prSet/>
      <dgm:spPr/>
      <dgm:t>
        <a:bodyPr/>
        <a:lstStyle/>
        <a:p>
          <a:endParaRPr lang="en-US"/>
        </a:p>
      </dgm:t>
    </dgm:pt>
    <dgm:pt modelId="{D9306FB1-1214-4BAA-840A-80FBCEEF5312}" type="sibTrans" cxnId="{E2ECEA4B-52B9-4B81-8E8F-EAFF07F95855}">
      <dgm:prSet/>
      <dgm:spPr/>
      <dgm:t>
        <a:bodyPr/>
        <a:lstStyle/>
        <a:p>
          <a:endParaRPr lang="en-US"/>
        </a:p>
      </dgm:t>
    </dgm:pt>
    <dgm:pt modelId="{D5E75536-02B2-4B5C-B8C8-F1159E00D9A5}" type="pres">
      <dgm:prSet presAssocID="{0DC4DE12-2FA6-4254-97FB-32491BE298C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F8006C-0D4D-427A-85D8-24861651B146}" type="pres">
      <dgm:prSet presAssocID="{8953413D-DE11-46E2-9BE3-1B8D4987E913}" presName="centerShape" presStyleLbl="node0" presStyleIdx="0" presStyleCnt="1"/>
      <dgm:spPr/>
      <dgm:t>
        <a:bodyPr/>
        <a:lstStyle/>
        <a:p>
          <a:endParaRPr lang="en-US"/>
        </a:p>
      </dgm:t>
    </dgm:pt>
    <dgm:pt modelId="{15CA3F7F-BBB3-4841-8749-1A113F314B9C}" type="pres">
      <dgm:prSet presAssocID="{AE782F77-E618-4BC9-B26F-266693075B4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EF05A-B5AE-404D-8431-00314F0DA281}" type="pres">
      <dgm:prSet presAssocID="{AE782F77-E618-4BC9-B26F-266693075B4A}" presName="dummy" presStyleCnt="0"/>
      <dgm:spPr/>
    </dgm:pt>
    <dgm:pt modelId="{315E2034-62C8-4270-AD39-430FD51931E5}" type="pres">
      <dgm:prSet presAssocID="{8DDBD956-C16A-4A07-B70B-4088BA59C1E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78F7484-3562-4B42-879E-ACC831BBB0B0}" type="pres">
      <dgm:prSet presAssocID="{4C5DB91D-79AD-4C0A-9037-AD4C44F7DEC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9D67E-4192-420C-9ECB-AF2DD5466065}" type="pres">
      <dgm:prSet presAssocID="{4C5DB91D-79AD-4C0A-9037-AD4C44F7DEC6}" presName="dummy" presStyleCnt="0"/>
      <dgm:spPr/>
    </dgm:pt>
    <dgm:pt modelId="{E3636A00-E12E-4600-AE8C-2A11C270FF80}" type="pres">
      <dgm:prSet presAssocID="{7DC8FEC5-60A8-4C99-8E96-2B2DB12D291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AFEA7FA-4085-47C8-8D63-067C3E1EACBB}" type="pres">
      <dgm:prSet presAssocID="{BB47AC7E-A42E-43EC-A6CB-9F6E5D7124D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6CF29-35EB-47F7-9BEB-EF0E707B4D8A}" type="pres">
      <dgm:prSet presAssocID="{BB47AC7E-A42E-43EC-A6CB-9F6E5D7124DB}" presName="dummy" presStyleCnt="0"/>
      <dgm:spPr/>
    </dgm:pt>
    <dgm:pt modelId="{37147906-77A4-4428-B946-8D98892A59D4}" type="pres">
      <dgm:prSet presAssocID="{D9306FB1-1214-4BAA-840A-80FBCEEF5312}" presName="sibTrans" presStyleLbl="sibTrans2D1" presStyleIdx="2" presStyleCnt="3" custLinFactNeighborX="482" custLinFactNeighborY="-1570"/>
      <dgm:spPr/>
      <dgm:t>
        <a:bodyPr/>
        <a:lstStyle/>
        <a:p>
          <a:endParaRPr lang="en-US"/>
        </a:p>
      </dgm:t>
    </dgm:pt>
  </dgm:ptLst>
  <dgm:cxnLst>
    <dgm:cxn modelId="{4FCDAB56-52D1-47EB-8C47-E16CA7E69C37}" srcId="{0DC4DE12-2FA6-4254-97FB-32491BE298C4}" destId="{8953413D-DE11-46E2-9BE3-1B8D4987E913}" srcOrd="0" destOrd="0" parTransId="{B8F292A9-8625-412E-9FF8-1A7E488E32BF}" sibTransId="{8E3ECAFF-846D-492A-86CE-C540DAAA11CF}"/>
    <dgm:cxn modelId="{E5DED38A-8B79-4C54-B277-1DB9F29286F2}" type="presOf" srcId="{0DC4DE12-2FA6-4254-97FB-32491BE298C4}" destId="{D5E75536-02B2-4B5C-B8C8-F1159E00D9A5}" srcOrd="0" destOrd="0" presId="urn:microsoft.com/office/officeart/2005/8/layout/radial6"/>
    <dgm:cxn modelId="{DF3120A5-4FCB-4094-AB86-E3892D7B8B3C}" type="presOf" srcId="{D9306FB1-1214-4BAA-840A-80FBCEEF5312}" destId="{37147906-77A4-4428-B946-8D98892A59D4}" srcOrd="0" destOrd="0" presId="urn:microsoft.com/office/officeart/2005/8/layout/radial6"/>
    <dgm:cxn modelId="{BCD6AC51-C71D-4E21-969D-04512F83E9C9}" type="presOf" srcId="{AE782F77-E618-4BC9-B26F-266693075B4A}" destId="{15CA3F7F-BBB3-4841-8749-1A113F314B9C}" srcOrd="0" destOrd="0" presId="urn:microsoft.com/office/officeart/2005/8/layout/radial6"/>
    <dgm:cxn modelId="{E2ECEA4B-52B9-4B81-8E8F-EAFF07F95855}" srcId="{8953413D-DE11-46E2-9BE3-1B8D4987E913}" destId="{BB47AC7E-A42E-43EC-A6CB-9F6E5D7124DB}" srcOrd="2" destOrd="0" parTransId="{279E31B0-2A54-40B7-9ABF-6CF179E3AAB4}" sibTransId="{D9306FB1-1214-4BAA-840A-80FBCEEF5312}"/>
    <dgm:cxn modelId="{8AA18297-6F62-49F7-8B7E-1EF1A71CB02E}" srcId="{8953413D-DE11-46E2-9BE3-1B8D4987E913}" destId="{AE782F77-E618-4BC9-B26F-266693075B4A}" srcOrd="0" destOrd="0" parTransId="{CC68B863-DC7B-4F3A-B42D-588DE819ADB7}" sibTransId="{8DDBD956-C16A-4A07-B70B-4088BA59C1EA}"/>
    <dgm:cxn modelId="{EF51820B-B9B6-453D-8E2A-B08D9FBFA617}" type="presOf" srcId="{8DDBD956-C16A-4A07-B70B-4088BA59C1EA}" destId="{315E2034-62C8-4270-AD39-430FD51931E5}" srcOrd="0" destOrd="0" presId="urn:microsoft.com/office/officeart/2005/8/layout/radial6"/>
    <dgm:cxn modelId="{87D00E5C-246B-4AA8-A232-DFC3A1F41C35}" srcId="{8953413D-DE11-46E2-9BE3-1B8D4987E913}" destId="{4C5DB91D-79AD-4C0A-9037-AD4C44F7DEC6}" srcOrd="1" destOrd="0" parTransId="{8A476B6B-1F8A-42CF-83C0-F3A8F8FC1DC2}" sibTransId="{7DC8FEC5-60A8-4C99-8E96-2B2DB12D2910}"/>
    <dgm:cxn modelId="{B3C41B4F-52CE-46D2-BEE1-DC6620F75450}" type="presOf" srcId="{BB47AC7E-A42E-43EC-A6CB-9F6E5D7124DB}" destId="{DAFEA7FA-4085-47C8-8D63-067C3E1EACBB}" srcOrd="0" destOrd="0" presId="urn:microsoft.com/office/officeart/2005/8/layout/radial6"/>
    <dgm:cxn modelId="{063E68FC-5020-41E8-9395-13E465AA4CF5}" type="presOf" srcId="{7DC8FEC5-60A8-4C99-8E96-2B2DB12D2910}" destId="{E3636A00-E12E-4600-AE8C-2A11C270FF80}" srcOrd="0" destOrd="0" presId="urn:microsoft.com/office/officeart/2005/8/layout/radial6"/>
    <dgm:cxn modelId="{6A4BF029-73D8-4AD1-8FFB-BB5771D3AAEE}" type="presOf" srcId="{4C5DB91D-79AD-4C0A-9037-AD4C44F7DEC6}" destId="{778F7484-3562-4B42-879E-ACC831BBB0B0}" srcOrd="0" destOrd="0" presId="urn:microsoft.com/office/officeart/2005/8/layout/radial6"/>
    <dgm:cxn modelId="{66B730D5-7E89-4B87-9B6B-0F5033F28F73}" type="presOf" srcId="{8953413D-DE11-46E2-9BE3-1B8D4987E913}" destId="{1FF8006C-0D4D-427A-85D8-24861651B146}" srcOrd="0" destOrd="0" presId="urn:microsoft.com/office/officeart/2005/8/layout/radial6"/>
    <dgm:cxn modelId="{DE06C705-1118-4BB6-8845-02832D55EA80}" type="presParOf" srcId="{D5E75536-02B2-4B5C-B8C8-F1159E00D9A5}" destId="{1FF8006C-0D4D-427A-85D8-24861651B146}" srcOrd="0" destOrd="0" presId="urn:microsoft.com/office/officeart/2005/8/layout/radial6"/>
    <dgm:cxn modelId="{1047F22D-BFEE-461C-B940-E343071F8845}" type="presParOf" srcId="{D5E75536-02B2-4B5C-B8C8-F1159E00D9A5}" destId="{15CA3F7F-BBB3-4841-8749-1A113F314B9C}" srcOrd="1" destOrd="0" presId="urn:microsoft.com/office/officeart/2005/8/layout/radial6"/>
    <dgm:cxn modelId="{0A4B8CA2-4BE0-4CE7-930D-22C3664DCC0F}" type="presParOf" srcId="{D5E75536-02B2-4B5C-B8C8-F1159E00D9A5}" destId="{0DBEF05A-B5AE-404D-8431-00314F0DA281}" srcOrd="2" destOrd="0" presId="urn:microsoft.com/office/officeart/2005/8/layout/radial6"/>
    <dgm:cxn modelId="{DE0C1064-4A4F-4325-B2E0-3EED14F4ABEA}" type="presParOf" srcId="{D5E75536-02B2-4B5C-B8C8-F1159E00D9A5}" destId="{315E2034-62C8-4270-AD39-430FD51931E5}" srcOrd="3" destOrd="0" presId="urn:microsoft.com/office/officeart/2005/8/layout/radial6"/>
    <dgm:cxn modelId="{27FF3015-0561-4DDB-8480-42BFBABAF0A1}" type="presParOf" srcId="{D5E75536-02B2-4B5C-B8C8-F1159E00D9A5}" destId="{778F7484-3562-4B42-879E-ACC831BBB0B0}" srcOrd="4" destOrd="0" presId="urn:microsoft.com/office/officeart/2005/8/layout/radial6"/>
    <dgm:cxn modelId="{1CFBDE88-3C75-45A1-A348-44FF27F0760C}" type="presParOf" srcId="{D5E75536-02B2-4B5C-B8C8-F1159E00D9A5}" destId="{25A9D67E-4192-420C-9ECB-AF2DD5466065}" srcOrd="5" destOrd="0" presId="urn:microsoft.com/office/officeart/2005/8/layout/radial6"/>
    <dgm:cxn modelId="{2EE675B6-C47D-4A9B-8DE4-23E11F83870C}" type="presParOf" srcId="{D5E75536-02B2-4B5C-B8C8-F1159E00D9A5}" destId="{E3636A00-E12E-4600-AE8C-2A11C270FF80}" srcOrd="6" destOrd="0" presId="urn:microsoft.com/office/officeart/2005/8/layout/radial6"/>
    <dgm:cxn modelId="{7099B69B-FEAA-4EC0-9D08-5F6A2DA8B29D}" type="presParOf" srcId="{D5E75536-02B2-4B5C-B8C8-F1159E00D9A5}" destId="{DAFEA7FA-4085-47C8-8D63-067C3E1EACBB}" srcOrd="7" destOrd="0" presId="urn:microsoft.com/office/officeart/2005/8/layout/radial6"/>
    <dgm:cxn modelId="{C330D03B-0F77-44D0-B704-EDF7AE57E566}" type="presParOf" srcId="{D5E75536-02B2-4B5C-B8C8-F1159E00D9A5}" destId="{C186CF29-35EB-47F7-9BEB-EF0E707B4D8A}" srcOrd="8" destOrd="0" presId="urn:microsoft.com/office/officeart/2005/8/layout/radial6"/>
    <dgm:cxn modelId="{E7CA5EFE-7F6D-4169-8AD6-00AA7124EB05}" type="presParOf" srcId="{D5E75536-02B2-4B5C-B8C8-F1159E00D9A5}" destId="{37147906-77A4-4428-B946-8D98892A59D4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C9CA66-1A15-41E0-A052-FF006F5D9F4E}" type="doc">
      <dgm:prSet loTypeId="urn:microsoft.com/office/officeart/2005/8/layout/radial6" loCatId="cycle" qsTypeId="urn:microsoft.com/office/officeart/2005/8/quickstyle/3d1" qsCatId="3D" csTypeId="urn:microsoft.com/office/officeart/2005/8/colors/colorful1#46" csCatId="colorful" phldr="1"/>
      <dgm:spPr/>
      <dgm:t>
        <a:bodyPr/>
        <a:lstStyle/>
        <a:p>
          <a:endParaRPr lang="en-US"/>
        </a:p>
      </dgm:t>
    </dgm:pt>
    <dgm:pt modelId="{EAAABA61-4DBD-4466-AED8-6B7F00F3B019}">
      <dgm:prSet/>
      <dgm:spPr/>
      <dgm:t>
        <a:bodyPr/>
        <a:lstStyle/>
        <a:p>
          <a:pPr rtl="0"/>
          <a:r>
            <a:rPr lang="en-US" b="1" dirty="0" smtClean="0"/>
            <a:t>Regional foods</a:t>
          </a:r>
          <a:endParaRPr lang="en-US" b="1" dirty="0"/>
        </a:p>
      </dgm:t>
    </dgm:pt>
    <dgm:pt modelId="{C4BEC969-4C04-451D-B067-89ABB077C6A2}" type="parTrans" cxnId="{EAF2B6CF-6229-4E1A-876D-9DFA42130B43}">
      <dgm:prSet/>
      <dgm:spPr/>
      <dgm:t>
        <a:bodyPr/>
        <a:lstStyle/>
        <a:p>
          <a:endParaRPr lang="en-US"/>
        </a:p>
      </dgm:t>
    </dgm:pt>
    <dgm:pt modelId="{B822DDE7-0290-42DE-BB3C-E5A6D97B45A8}" type="sibTrans" cxnId="{EAF2B6CF-6229-4E1A-876D-9DFA42130B43}">
      <dgm:prSet/>
      <dgm:spPr/>
      <dgm:t>
        <a:bodyPr/>
        <a:lstStyle/>
        <a:p>
          <a:endParaRPr lang="en-US"/>
        </a:p>
      </dgm:t>
    </dgm:pt>
    <dgm:pt modelId="{D08B6A48-02E8-45ED-88AE-9E276B49C8AF}">
      <dgm:prSet custT="1"/>
      <dgm:spPr/>
      <dgm:t>
        <a:bodyPr/>
        <a:lstStyle/>
        <a:p>
          <a:pPr rtl="0"/>
          <a:r>
            <a:rPr lang="en-US" sz="1600" b="1" dirty="0" smtClean="0"/>
            <a:t>Punctuality</a:t>
          </a:r>
          <a:endParaRPr lang="en-US" sz="1600" b="1" dirty="0"/>
        </a:p>
      </dgm:t>
    </dgm:pt>
    <dgm:pt modelId="{8A4C7BDA-40DD-44C7-8897-3A0BFE723B5F}" type="parTrans" cxnId="{EEDFBB88-7F05-4DC6-9515-887DECA2904A}">
      <dgm:prSet/>
      <dgm:spPr/>
      <dgm:t>
        <a:bodyPr/>
        <a:lstStyle/>
        <a:p>
          <a:endParaRPr lang="en-US"/>
        </a:p>
      </dgm:t>
    </dgm:pt>
    <dgm:pt modelId="{18A85E80-737B-48AD-8042-02F36A8CE50A}" type="sibTrans" cxnId="{EEDFBB88-7F05-4DC6-9515-887DECA2904A}">
      <dgm:prSet/>
      <dgm:spPr/>
      <dgm:t>
        <a:bodyPr/>
        <a:lstStyle/>
        <a:p>
          <a:endParaRPr lang="en-US"/>
        </a:p>
      </dgm:t>
    </dgm:pt>
    <dgm:pt modelId="{CFCA1F0F-2C2A-450A-9873-483C28EC4CCF}">
      <dgm:prSet custT="1"/>
      <dgm:spPr/>
      <dgm:t>
        <a:bodyPr/>
        <a:lstStyle/>
        <a:p>
          <a:pPr rtl="0"/>
          <a:r>
            <a:rPr lang="en-US" sz="2400" b="1" dirty="0" smtClean="0"/>
            <a:t>Jargon</a:t>
          </a:r>
          <a:r>
            <a:rPr lang="en-US" sz="1600" b="1" dirty="0" smtClean="0"/>
            <a:t> </a:t>
          </a:r>
          <a:endParaRPr lang="en-US" sz="1600" b="1" dirty="0"/>
        </a:p>
      </dgm:t>
    </dgm:pt>
    <dgm:pt modelId="{FA65F20D-D184-4CA3-A1D8-D72B64F310C3}" type="parTrans" cxnId="{AF910EF3-4054-483F-A49D-2430E0BD3095}">
      <dgm:prSet/>
      <dgm:spPr/>
      <dgm:t>
        <a:bodyPr/>
        <a:lstStyle/>
        <a:p>
          <a:endParaRPr lang="en-US"/>
        </a:p>
      </dgm:t>
    </dgm:pt>
    <dgm:pt modelId="{E8B86527-99E4-4E93-BC6B-D4BE8F1EE454}" type="sibTrans" cxnId="{AF910EF3-4054-483F-A49D-2430E0BD3095}">
      <dgm:prSet/>
      <dgm:spPr/>
      <dgm:t>
        <a:bodyPr/>
        <a:lstStyle/>
        <a:p>
          <a:endParaRPr lang="en-US"/>
        </a:p>
      </dgm:t>
    </dgm:pt>
    <dgm:pt modelId="{84298857-4CAA-4642-94AF-56C8B47863CC}">
      <dgm:prSet custT="1"/>
      <dgm:spPr/>
      <dgm:t>
        <a:bodyPr/>
        <a:lstStyle/>
        <a:p>
          <a:pPr rtl="0"/>
          <a:r>
            <a:rPr lang="en-US" sz="2400" b="1" dirty="0" smtClean="0"/>
            <a:t>Dress</a:t>
          </a:r>
          <a:r>
            <a:rPr lang="en-US" sz="1600" b="1" dirty="0" smtClean="0"/>
            <a:t> </a:t>
          </a:r>
          <a:r>
            <a:rPr lang="en-US" sz="1600" dirty="0" smtClean="0"/>
            <a:t/>
          </a:r>
          <a:br>
            <a:rPr lang="en-US" sz="1600" dirty="0" smtClean="0"/>
          </a:br>
          <a:endParaRPr lang="en-US" sz="1600" dirty="0"/>
        </a:p>
      </dgm:t>
    </dgm:pt>
    <dgm:pt modelId="{03850AE0-AF93-42BE-AD81-75C2901E5FB8}" type="parTrans" cxnId="{5A216480-AED2-42EE-8083-EDB746E1960A}">
      <dgm:prSet/>
      <dgm:spPr/>
      <dgm:t>
        <a:bodyPr/>
        <a:lstStyle/>
        <a:p>
          <a:endParaRPr lang="en-US"/>
        </a:p>
      </dgm:t>
    </dgm:pt>
    <dgm:pt modelId="{6A7AF2F9-1B0D-481D-91F2-9AAC1895E16C}" type="sibTrans" cxnId="{5A216480-AED2-42EE-8083-EDB746E1960A}">
      <dgm:prSet/>
      <dgm:spPr/>
      <dgm:t>
        <a:bodyPr/>
        <a:lstStyle/>
        <a:p>
          <a:endParaRPr lang="en-US"/>
        </a:p>
      </dgm:t>
    </dgm:pt>
    <dgm:pt modelId="{1AA8EED3-1EA0-4A91-A252-2852A44A81C8}">
      <dgm:prSet/>
      <dgm:spPr/>
      <dgm:t>
        <a:bodyPr/>
        <a:lstStyle/>
        <a:p>
          <a:pPr rtl="0"/>
          <a:r>
            <a:rPr lang="en-US" b="1" dirty="0" smtClean="0"/>
            <a:t>American Cultural Values</a:t>
          </a:r>
          <a:endParaRPr lang="en-US" b="1" dirty="0"/>
        </a:p>
      </dgm:t>
    </dgm:pt>
    <dgm:pt modelId="{B914E49D-7DE1-46FC-ABBB-676A23251D78}" type="parTrans" cxnId="{15F2FF1F-8555-4CDF-966D-3B3C358AA68D}">
      <dgm:prSet/>
      <dgm:spPr/>
      <dgm:t>
        <a:bodyPr/>
        <a:lstStyle/>
        <a:p>
          <a:endParaRPr lang="en-US"/>
        </a:p>
      </dgm:t>
    </dgm:pt>
    <dgm:pt modelId="{F742104A-5120-49A7-9C50-A7DD85205966}" type="sibTrans" cxnId="{15F2FF1F-8555-4CDF-966D-3B3C358AA68D}">
      <dgm:prSet/>
      <dgm:spPr/>
      <dgm:t>
        <a:bodyPr/>
        <a:lstStyle/>
        <a:p>
          <a:endParaRPr lang="en-US"/>
        </a:p>
      </dgm:t>
    </dgm:pt>
    <dgm:pt modelId="{47A21BFF-C4A6-4E35-ABD7-F1D07B7CE8C4}" type="pres">
      <dgm:prSet presAssocID="{8EC9CA66-1A15-41E0-A052-FF006F5D9F4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49F469-0F06-4483-8555-CC0D6A9E204C}" type="pres">
      <dgm:prSet presAssocID="{1AA8EED3-1EA0-4A91-A252-2852A44A81C8}" presName="centerShape" presStyleLbl="node0" presStyleIdx="0" presStyleCnt="1"/>
      <dgm:spPr/>
      <dgm:t>
        <a:bodyPr/>
        <a:lstStyle/>
        <a:p>
          <a:endParaRPr lang="en-US"/>
        </a:p>
      </dgm:t>
    </dgm:pt>
    <dgm:pt modelId="{7AD3BCB4-7879-4E7A-9B03-BE390211617B}" type="pres">
      <dgm:prSet presAssocID="{EAAABA61-4DBD-4466-AED8-6B7F00F3B01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233AD-969F-4892-9149-754739F8A700}" type="pres">
      <dgm:prSet presAssocID="{EAAABA61-4DBD-4466-AED8-6B7F00F3B019}" presName="dummy" presStyleCnt="0"/>
      <dgm:spPr/>
    </dgm:pt>
    <dgm:pt modelId="{10C727C0-8D56-4BD0-8F69-BF2E656EA35D}" type="pres">
      <dgm:prSet presAssocID="{B822DDE7-0290-42DE-BB3C-E5A6D97B45A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7B6300A-F5FE-42B6-8674-28EF19272A64}" type="pres">
      <dgm:prSet presAssocID="{D08B6A48-02E8-45ED-88AE-9E276B49C8A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FBEB2-3022-40A2-8A6C-1288D50B5B87}" type="pres">
      <dgm:prSet presAssocID="{D08B6A48-02E8-45ED-88AE-9E276B49C8AF}" presName="dummy" presStyleCnt="0"/>
      <dgm:spPr/>
    </dgm:pt>
    <dgm:pt modelId="{21133CCE-9B03-48EF-9396-6EB0F39B5F2A}" type="pres">
      <dgm:prSet presAssocID="{18A85E80-737B-48AD-8042-02F36A8CE50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A497493-9116-4C75-9843-33F35360569F}" type="pres">
      <dgm:prSet presAssocID="{CFCA1F0F-2C2A-450A-9873-483C28EC4CC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B5125-7904-4ED1-AEA6-5A1081D00AD9}" type="pres">
      <dgm:prSet presAssocID="{CFCA1F0F-2C2A-450A-9873-483C28EC4CCF}" presName="dummy" presStyleCnt="0"/>
      <dgm:spPr/>
    </dgm:pt>
    <dgm:pt modelId="{4056D915-BA9D-4917-8DCF-89A918889787}" type="pres">
      <dgm:prSet presAssocID="{E8B86527-99E4-4E93-BC6B-D4BE8F1EE45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42A5612-47B5-4D6C-ADCE-631ACB5C8BE7}" type="pres">
      <dgm:prSet presAssocID="{84298857-4CAA-4642-94AF-56C8B47863C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78F8E-93E9-40AC-93B6-F5A443F8922C}" type="pres">
      <dgm:prSet presAssocID="{84298857-4CAA-4642-94AF-56C8B47863CC}" presName="dummy" presStyleCnt="0"/>
      <dgm:spPr/>
    </dgm:pt>
    <dgm:pt modelId="{19CFF1BF-D084-4566-8CF4-453E1CDAFDAE}" type="pres">
      <dgm:prSet presAssocID="{6A7AF2F9-1B0D-481D-91F2-9AAC1895E16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AF2B6CF-6229-4E1A-876D-9DFA42130B43}" srcId="{1AA8EED3-1EA0-4A91-A252-2852A44A81C8}" destId="{EAAABA61-4DBD-4466-AED8-6B7F00F3B019}" srcOrd="0" destOrd="0" parTransId="{C4BEC969-4C04-451D-B067-89ABB077C6A2}" sibTransId="{B822DDE7-0290-42DE-BB3C-E5A6D97B45A8}"/>
    <dgm:cxn modelId="{D5AF7A5E-5429-40CE-A72E-BB831759E332}" type="presOf" srcId="{1AA8EED3-1EA0-4A91-A252-2852A44A81C8}" destId="{2149F469-0F06-4483-8555-CC0D6A9E204C}" srcOrd="0" destOrd="0" presId="urn:microsoft.com/office/officeart/2005/8/layout/radial6"/>
    <dgm:cxn modelId="{5A216480-AED2-42EE-8083-EDB746E1960A}" srcId="{1AA8EED3-1EA0-4A91-A252-2852A44A81C8}" destId="{84298857-4CAA-4642-94AF-56C8B47863CC}" srcOrd="3" destOrd="0" parTransId="{03850AE0-AF93-42BE-AD81-75C2901E5FB8}" sibTransId="{6A7AF2F9-1B0D-481D-91F2-9AAC1895E16C}"/>
    <dgm:cxn modelId="{27A4524F-1503-4C24-8043-24F57230E7B1}" type="presOf" srcId="{8EC9CA66-1A15-41E0-A052-FF006F5D9F4E}" destId="{47A21BFF-C4A6-4E35-ABD7-F1D07B7CE8C4}" srcOrd="0" destOrd="0" presId="urn:microsoft.com/office/officeart/2005/8/layout/radial6"/>
    <dgm:cxn modelId="{56B6F17A-C483-4CC0-A4A3-E13F82DAE8F4}" type="presOf" srcId="{84298857-4CAA-4642-94AF-56C8B47863CC}" destId="{542A5612-47B5-4D6C-ADCE-631ACB5C8BE7}" srcOrd="0" destOrd="0" presId="urn:microsoft.com/office/officeart/2005/8/layout/radial6"/>
    <dgm:cxn modelId="{E62B23D2-6C28-42AD-BED1-70EC53DD6492}" type="presOf" srcId="{B822DDE7-0290-42DE-BB3C-E5A6D97B45A8}" destId="{10C727C0-8D56-4BD0-8F69-BF2E656EA35D}" srcOrd="0" destOrd="0" presId="urn:microsoft.com/office/officeart/2005/8/layout/radial6"/>
    <dgm:cxn modelId="{AF910EF3-4054-483F-A49D-2430E0BD3095}" srcId="{1AA8EED3-1EA0-4A91-A252-2852A44A81C8}" destId="{CFCA1F0F-2C2A-450A-9873-483C28EC4CCF}" srcOrd="2" destOrd="0" parTransId="{FA65F20D-D184-4CA3-A1D8-D72B64F310C3}" sibTransId="{E8B86527-99E4-4E93-BC6B-D4BE8F1EE454}"/>
    <dgm:cxn modelId="{6AA055CD-E166-4874-9BCD-37F7E3693351}" type="presOf" srcId="{18A85E80-737B-48AD-8042-02F36A8CE50A}" destId="{21133CCE-9B03-48EF-9396-6EB0F39B5F2A}" srcOrd="0" destOrd="0" presId="urn:microsoft.com/office/officeart/2005/8/layout/radial6"/>
    <dgm:cxn modelId="{ACD40E99-8CEF-4B2C-92A6-1FE2C5B21901}" type="presOf" srcId="{EAAABA61-4DBD-4466-AED8-6B7F00F3B019}" destId="{7AD3BCB4-7879-4E7A-9B03-BE390211617B}" srcOrd="0" destOrd="0" presId="urn:microsoft.com/office/officeart/2005/8/layout/radial6"/>
    <dgm:cxn modelId="{15F2FF1F-8555-4CDF-966D-3B3C358AA68D}" srcId="{8EC9CA66-1A15-41E0-A052-FF006F5D9F4E}" destId="{1AA8EED3-1EA0-4A91-A252-2852A44A81C8}" srcOrd="0" destOrd="0" parTransId="{B914E49D-7DE1-46FC-ABBB-676A23251D78}" sibTransId="{F742104A-5120-49A7-9C50-A7DD85205966}"/>
    <dgm:cxn modelId="{528B3DBF-526F-44DD-9F1F-0CE03853BB07}" type="presOf" srcId="{CFCA1F0F-2C2A-450A-9873-483C28EC4CCF}" destId="{FA497493-9116-4C75-9843-33F35360569F}" srcOrd="0" destOrd="0" presId="urn:microsoft.com/office/officeart/2005/8/layout/radial6"/>
    <dgm:cxn modelId="{048CAD8A-95F2-4626-A403-C9A75A697750}" type="presOf" srcId="{D08B6A48-02E8-45ED-88AE-9E276B49C8AF}" destId="{77B6300A-F5FE-42B6-8674-28EF19272A64}" srcOrd="0" destOrd="0" presId="urn:microsoft.com/office/officeart/2005/8/layout/radial6"/>
    <dgm:cxn modelId="{D27DAE11-F773-4FA7-AA26-6FA73ED24446}" type="presOf" srcId="{E8B86527-99E4-4E93-BC6B-D4BE8F1EE454}" destId="{4056D915-BA9D-4917-8DCF-89A918889787}" srcOrd="0" destOrd="0" presId="urn:microsoft.com/office/officeart/2005/8/layout/radial6"/>
    <dgm:cxn modelId="{EEDFBB88-7F05-4DC6-9515-887DECA2904A}" srcId="{1AA8EED3-1EA0-4A91-A252-2852A44A81C8}" destId="{D08B6A48-02E8-45ED-88AE-9E276B49C8AF}" srcOrd="1" destOrd="0" parTransId="{8A4C7BDA-40DD-44C7-8897-3A0BFE723B5F}" sibTransId="{18A85E80-737B-48AD-8042-02F36A8CE50A}"/>
    <dgm:cxn modelId="{79FF524A-8908-45E3-9E45-8C7E93647695}" type="presOf" srcId="{6A7AF2F9-1B0D-481D-91F2-9AAC1895E16C}" destId="{19CFF1BF-D084-4566-8CF4-453E1CDAFDAE}" srcOrd="0" destOrd="0" presId="urn:microsoft.com/office/officeart/2005/8/layout/radial6"/>
    <dgm:cxn modelId="{E95DCD6A-548F-42B3-8C5B-E6E001585975}" type="presParOf" srcId="{47A21BFF-C4A6-4E35-ABD7-F1D07B7CE8C4}" destId="{2149F469-0F06-4483-8555-CC0D6A9E204C}" srcOrd="0" destOrd="0" presId="urn:microsoft.com/office/officeart/2005/8/layout/radial6"/>
    <dgm:cxn modelId="{45C179D3-6EBB-45E4-81FE-F8B1E02D764F}" type="presParOf" srcId="{47A21BFF-C4A6-4E35-ABD7-F1D07B7CE8C4}" destId="{7AD3BCB4-7879-4E7A-9B03-BE390211617B}" srcOrd="1" destOrd="0" presId="urn:microsoft.com/office/officeart/2005/8/layout/radial6"/>
    <dgm:cxn modelId="{D1924F3C-3740-4351-B34C-2C3113A4028B}" type="presParOf" srcId="{47A21BFF-C4A6-4E35-ABD7-F1D07B7CE8C4}" destId="{739233AD-969F-4892-9149-754739F8A700}" srcOrd="2" destOrd="0" presId="urn:microsoft.com/office/officeart/2005/8/layout/radial6"/>
    <dgm:cxn modelId="{DC61B47C-12C9-405E-A8DA-FAF663931B15}" type="presParOf" srcId="{47A21BFF-C4A6-4E35-ABD7-F1D07B7CE8C4}" destId="{10C727C0-8D56-4BD0-8F69-BF2E656EA35D}" srcOrd="3" destOrd="0" presId="urn:microsoft.com/office/officeart/2005/8/layout/radial6"/>
    <dgm:cxn modelId="{B9FE7610-DB54-439C-AA39-20B11C11EB9A}" type="presParOf" srcId="{47A21BFF-C4A6-4E35-ABD7-F1D07B7CE8C4}" destId="{77B6300A-F5FE-42B6-8674-28EF19272A64}" srcOrd="4" destOrd="0" presId="urn:microsoft.com/office/officeart/2005/8/layout/radial6"/>
    <dgm:cxn modelId="{AB668DBF-4773-404D-8375-D37488797896}" type="presParOf" srcId="{47A21BFF-C4A6-4E35-ABD7-F1D07B7CE8C4}" destId="{DEDFBEB2-3022-40A2-8A6C-1288D50B5B87}" srcOrd="5" destOrd="0" presId="urn:microsoft.com/office/officeart/2005/8/layout/radial6"/>
    <dgm:cxn modelId="{EAB76318-7B86-4B66-9526-34D4F552F312}" type="presParOf" srcId="{47A21BFF-C4A6-4E35-ABD7-F1D07B7CE8C4}" destId="{21133CCE-9B03-48EF-9396-6EB0F39B5F2A}" srcOrd="6" destOrd="0" presId="urn:microsoft.com/office/officeart/2005/8/layout/radial6"/>
    <dgm:cxn modelId="{9FA4B6D8-F335-4233-9538-2DDD0FF178FC}" type="presParOf" srcId="{47A21BFF-C4A6-4E35-ABD7-F1D07B7CE8C4}" destId="{FA497493-9116-4C75-9843-33F35360569F}" srcOrd="7" destOrd="0" presId="urn:microsoft.com/office/officeart/2005/8/layout/radial6"/>
    <dgm:cxn modelId="{E20D8611-A67F-4AF4-952C-38B62DCFFEDC}" type="presParOf" srcId="{47A21BFF-C4A6-4E35-ABD7-F1D07B7CE8C4}" destId="{352B5125-7904-4ED1-AEA6-5A1081D00AD9}" srcOrd="8" destOrd="0" presId="urn:microsoft.com/office/officeart/2005/8/layout/radial6"/>
    <dgm:cxn modelId="{8573D12E-0B71-497D-87E7-D10CC82627FF}" type="presParOf" srcId="{47A21BFF-C4A6-4E35-ABD7-F1D07B7CE8C4}" destId="{4056D915-BA9D-4917-8DCF-89A918889787}" srcOrd="9" destOrd="0" presId="urn:microsoft.com/office/officeart/2005/8/layout/radial6"/>
    <dgm:cxn modelId="{704478D0-D740-49CC-A72E-1371BB9A779C}" type="presParOf" srcId="{47A21BFF-C4A6-4E35-ABD7-F1D07B7CE8C4}" destId="{542A5612-47B5-4D6C-ADCE-631ACB5C8BE7}" srcOrd="10" destOrd="0" presId="urn:microsoft.com/office/officeart/2005/8/layout/radial6"/>
    <dgm:cxn modelId="{44FDA02B-61C9-42EB-93E5-DD96C71D5625}" type="presParOf" srcId="{47A21BFF-C4A6-4E35-ABD7-F1D07B7CE8C4}" destId="{9C778F8E-93E9-40AC-93B6-F5A443F8922C}" srcOrd="11" destOrd="0" presId="urn:microsoft.com/office/officeart/2005/8/layout/radial6"/>
    <dgm:cxn modelId="{9C50C27B-34BE-42CA-B3D6-008D5B782CDA}" type="presParOf" srcId="{47A21BFF-C4A6-4E35-ABD7-F1D07B7CE8C4}" destId="{19CFF1BF-D084-4566-8CF4-453E1CDAFDA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7C65BD-2F8D-491C-94B2-74100CDF6CBB}" type="doc">
      <dgm:prSet loTypeId="urn:microsoft.com/office/officeart/2005/8/layout/vList5" loCatId="list" qsTypeId="urn:microsoft.com/office/officeart/2005/8/quickstyle/simple5" qsCatId="simple" csTypeId="urn:microsoft.com/office/officeart/2005/8/colors/colorful1#47" csCatId="colorful" phldr="1"/>
      <dgm:spPr/>
      <dgm:t>
        <a:bodyPr/>
        <a:lstStyle/>
        <a:p>
          <a:endParaRPr lang="en-US"/>
        </a:p>
      </dgm:t>
    </dgm:pt>
    <dgm:pt modelId="{304045C4-5B22-4527-BCFB-AD3BE4804B49}">
      <dgm:prSet/>
      <dgm:spPr/>
      <dgm:t>
        <a:bodyPr/>
        <a:lstStyle/>
        <a:p>
          <a:pPr rtl="0"/>
          <a:r>
            <a:rPr lang="en-US" b="1" dirty="0" smtClean="0"/>
            <a:t>Perception and thinking</a:t>
          </a:r>
          <a:endParaRPr lang="en-US" b="1" dirty="0"/>
        </a:p>
      </dgm:t>
    </dgm:pt>
    <dgm:pt modelId="{367FA2E8-3CD0-46C6-83D3-ED8129CE6ED9}" type="parTrans" cxnId="{F5F02082-041A-4061-9B3B-0ACD0BBC73EA}">
      <dgm:prSet/>
      <dgm:spPr/>
      <dgm:t>
        <a:bodyPr/>
        <a:lstStyle/>
        <a:p>
          <a:endParaRPr lang="en-US"/>
        </a:p>
      </dgm:t>
    </dgm:pt>
    <dgm:pt modelId="{90534992-693C-4BEB-ACCD-C6DD4A91F9F5}" type="sibTrans" cxnId="{F5F02082-041A-4061-9B3B-0ACD0BBC73EA}">
      <dgm:prSet/>
      <dgm:spPr/>
      <dgm:t>
        <a:bodyPr/>
        <a:lstStyle/>
        <a:p>
          <a:endParaRPr lang="en-US"/>
        </a:p>
      </dgm:t>
    </dgm:pt>
    <dgm:pt modelId="{6B61B4F0-959F-42B4-8EAF-1664311F8E2E}">
      <dgm:prSet/>
      <dgm:spPr/>
      <dgm:t>
        <a:bodyPr/>
        <a:lstStyle/>
        <a:p>
          <a:pPr rtl="0"/>
          <a:r>
            <a:rPr lang="en-US" b="1" dirty="0" smtClean="0"/>
            <a:t>View distant situations as related</a:t>
          </a:r>
          <a:endParaRPr lang="en-US" b="1" dirty="0"/>
        </a:p>
      </dgm:t>
    </dgm:pt>
    <dgm:pt modelId="{516E86DB-A98D-4027-9AE6-A4970B492612}" type="parTrans" cxnId="{7B533FF2-FA9F-4A95-AE17-4F26C1B6D791}">
      <dgm:prSet/>
      <dgm:spPr/>
      <dgm:t>
        <a:bodyPr/>
        <a:lstStyle/>
        <a:p>
          <a:endParaRPr lang="en-US"/>
        </a:p>
      </dgm:t>
    </dgm:pt>
    <dgm:pt modelId="{574D60A3-C65E-4214-9C85-9904920E07B5}" type="sibTrans" cxnId="{7B533FF2-FA9F-4A95-AE17-4F26C1B6D791}">
      <dgm:prSet/>
      <dgm:spPr/>
      <dgm:t>
        <a:bodyPr/>
        <a:lstStyle/>
        <a:p>
          <a:endParaRPr lang="en-US"/>
        </a:p>
      </dgm:t>
    </dgm:pt>
    <dgm:pt modelId="{99C48EF1-B15C-446A-9827-A721BBD9D05E}">
      <dgm:prSet/>
      <dgm:spPr/>
      <dgm:t>
        <a:bodyPr/>
        <a:lstStyle/>
        <a:p>
          <a:pPr rtl="0"/>
          <a:r>
            <a:rPr lang="en-US" b="1" dirty="0" smtClean="0"/>
            <a:t>Only clearly connected concepts are related</a:t>
          </a:r>
          <a:endParaRPr lang="en-US" b="1" dirty="0"/>
        </a:p>
      </dgm:t>
    </dgm:pt>
    <dgm:pt modelId="{1CDC0AE6-11C6-4617-8D34-9C3B539E3E2A}" type="parTrans" cxnId="{710B22EB-0F72-40B3-BC51-BA8CECE78A20}">
      <dgm:prSet/>
      <dgm:spPr/>
      <dgm:t>
        <a:bodyPr/>
        <a:lstStyle/>
        <a:p>
          <a:endParaRPr lang="en-US"/>
        </a:p>
      </dgm:t>
    </dgm:pt>
    <dgm:pt modelId="{8869CEC5-3B55-49CA-89E8-4BFC50E64ECE}" type="sibTrans" cxnId="{710B22EB-0F72-40B3-BC51-BA8CECE78A20}">
      <dgm:prSet/>
      <dgm:spPr/>
      <dgm:t>
        <a:bodyPr/>
        <a:lstStyle/>
        <a:p>
          <a:endParaRPr lang="en-US"/>
        </a:p>
      </dgm:t>
    </dgm:pt>
    <dgm:pt modelId="{4AE3F27C-414B-4085-86CA-E3087E7C3B59}">
      <dgm:prSet/>
      <dgm:spPr/>
      <dgm:t>
        <a:bodyPr/>
        <a:lstStyle/>
        <a:p>
          <a:pPr rtl="0"/>
          <a:r>
            <a:rPr lang="en-US" b="1" dirty="0" smtClean="0"/>
            <a:t>Communication</a:t>
          </a:r>
          <a:endParaRPr lang="en-US" b="1" dirty="0"/>
        </a:p>
      </dgm:t>
    </dgm:pt>
    <dgm:pt modelId="{646A3504-2915-47FC-A2E9-1E6188237EBF}" type="parTrans" cxnId="{8D804DB9-6C3E-4525-98F9-FC3DAC8F370D}">
      <dgm:prSet/>
      <dgm:spPr/>
      <dgm:t>
        <a:bodyPr/>
        <a:lstStyle/>
        <a:p>
          <a:endParaRPr lang="en-US"/>
        </a:p>
      </dgm:t>
    </dgm:pt>
    <dgm:pt modelId="{2DCFF705-E965-4B77-BF81-8F724BFD31FF}" type="sibTrans" cxnId="{8D804DB9-6C3E-4525-98F9-FC3DAC8F370D}">
      <dgm:prSet/>
      <dgm:spPr/>
      <dgm:t>
        <a:bodyPr/>
        <a:lstStyle/>
        <a:p>
          <a:endParaRPr lang="en-US"/>
        </a:p>
      </dgm:t>
    </dgm:pt>
    <dgm:pt modelId="{3E0F601C-2590-45B1-80C2-213DE5772B92}">
      <dgm:prSet/>
      <dgm:spPr/>
      <dgm:t>
        <a:bodyPr/>
        <a:lstStyle/>
        <a:p>
          <a:pPr rtl="0"/>
          <a:r>
            <a:rPr lang="en-US" b="1" dirty="0" smtClean="0"/>
            <a:t>Language</a:t>
          </a:r>
          <a:endParaRPr lang="en-US" b="1" dirty="0"/>
        </a:p>
      </dgm:t>
    </dgm:pt>
    <dgm:pt modelId="{E7B66037-EF8D-4810-BB5A-DEC7960D5607}" type="parTrans" cxnId="{59AF6EAD-9BA8-4A53-BEBE-A626A10361DC}">
      <dgm:prSet/>
      <dgm:spPr/>
      <dgm:t>
        <a:bodyPr/>
        <a:lstStyle/>
        <a:p>
          <a:endParaRPr lang="en-US"/>
        </a:p>
      </dgm:t>
    </dgm:pt>
    <dgm:pt modelId="{60DA8628-FAFC-48D2-B4A7-1C32BCBF4DEA}" type="sibTrans" cxnId="{59AF6EAD-9BA8-4A53-BEBE-A626A10361DC}">
      <dgm:prSet/>
      <dgm:spPr/>
      <dgm:t>
        <a:bodyPr/>
        <a:lstStyle/>
        <a:p>
          <a:endParaRPr lang="en-US"/>
        </a:p>
      </dgm:t>
    </dgm:pt>
    <dgm:pt modelId="{D12CE92F-3053-4433-BB29-578C7E87A340}">
      <dgm:prSet/>
      <dgm:spPr/>
      <dgm:t>
        <a:bodyPr/>
        <a:lstStyle/>
        <a:p>
          <a:pPr rtl="0"/>
          <a:r>
            <a:rPr lang="en-US" b="1" dirty="0" smtClean="0"/>
            <a:t>Non-verbal behavior</a:t>
          </a:r>
          <a:endParaRPr lang="en-US" b="1" dirty="0"/>
        </a:p>
      </dgm:t>
    </dgm:pt>
    <dgm:pt modelId="{90A5710D-EC96-4C72-ACB1-CCE585F2C932}" type="parTrans" cxnId="{92A2CABD-587B-4978-9CF4-D02AA30FE1C1}">
      <dgm:prSet/>
      <dgm:spPr/>
      <dgm:t>
        <a:bodyPr/>
        <a:lstStyle/>
        <a:p>
          <a:endParaRPr lang="en-US"/>
        </a:p>
      </dgm:t>
    </dgm:pt>
    <dgm:pt modelId="{4158912A-5561-488D-A219-117C7C5816E6}" type="sibTrans" cxnId="{92A2CABD-587B-4978-9CF4-D02AA30FE1C1}">
      <dgm:prSet/>
      <dgm:spPr/>
      <dgm:t>
        <a:bodyPr/>
        <a:lstStyle/>
        <a:p>
          <a:endParaRPr lang="en-US"/>
        </a:p>
      </dgm:t>
    </dgm:pt>
    <dgm:pt modelId="{7FDE193A-78A3-49B8-9D27-E0148AD8DC98}">
      <dgm:prSet/>
      <dgm:spPr/>
      <dgm:t>
        <a:bodyPr/>
        <a:lstStyle/>
        <a:p>
          <a:pPr rtl="0"/>
          <a:r>
            <a:rPr lang="en-US" b="1" dirty="0" smtClean="0"/>
            <a:t>Social relations</a:t>
          </a:r>
          <a:endParaRPr lang="en-US" b="1" dirty="0"/>
        </a:p>
      </dgm:t>
    </dgm:pt>
    <dgm:pt modelId="{C5A65714-26BC-484B-941B-2699F2F9407B}" type="parTrans" cxnId="{EB5B1E36-C27F-4395-9D96-2EA3CD4E4B8A}">
      <dgm:prSet/>
      <dgm:spPr/>
      <dgm:t>
        <a:bodyPr/>
        <a:lstStyle/>
        <a:p>
          <a:endParaRPr lang="en-US"/>
        </a:p>
      </dgm:t>
    </dgm:pt>
    <dgm:pt modelId="{B44E2DF9-2F2E-42B1-A44F-04818515CBBB}" type="sibTrans" cxnId="{EB5B1E36-C27F-4395-9D96-2EA3CD4E4B8A}">
      <dgm:prSet/>
      <dgm:spPr/>
      <dgm:t>
        <a:bodyPr/>
        <a:lstStyle/>
        <a:p>
          <a:endParaRPr lang="en-US"/>
        </a:p>
      </dgm:t>
    </dgm:pt>
    <dgm:pt modelId="{3EEA66CC-F20A-4972-A637-3D6B560D74EB}">
      <dgm:prSet/>
      <dgm:spPr/>
      <dgm:t>
        <a:bodyPr/>
        <a:lstStyle/>
        <a:p>
          <a:pPr rtl="0"/>
          <a:r>
            <a:rPr lang="en-US" b="1" dirty="0" smtClean="0"/>
            <a:t>Class and social position is rigid</a:t>
          </a:r>
          <a:endParaRPr lang="en-US" b="1" dirty="0"/>
        </a:p>
      </dgm:t>
    </dgm:pt>
    <dgm:pt modelId="{87BE13D0-30FE-4838-BDA0-228CE8ACEEDE}" type="parTrans" cxnId="{03E33F92-23BF-45D3-9B84-54BD40AC9B6F}">
      <dgm:prSet/>
      <dgm:spPr/>
      <dgm:t>
        <a:bodyPr/>
        <a:lstStyle/>
        <a:p>
          <a:endParaRPr lang="en-US"/>
        </a:p>
      </dgm:t>
    </dgm:pt>
    <dgm:pt modelId="{7685D5F7-57A7-4E31-824B-D00FF33420BC}" type="sibTrans" cxnId="{03E33F92-23BF-45D3-9B84-54BD40AC9B6F}">
      <dgm:prSet/>
      <dgm:spPr/>
      <dgm:t>
        <a:bodyPr/>
        <a:lstStyle/>
        <a:p>
          <a:endParaRPr lang="en-US"/>
        </a:p>
      </dgm:t>
    </dgm:pt>
    <dgm:pt modelId="{D1452844-42E9-4958-A494-D7349F3994E7}">
      <dgm:prSet/>
      <dgm:spPr/>
      <dgm:t>
        <a:bodyPr/>
        <a:lstStyle/>
        <a:p>
          <a:pPr rtl="0"/>
          <a:r>
            <a:rPr lang="en-US" b="1" dirty="0" smtClean="0"/>
            <a:t>Assumption of equality</a:t>
          </a:r>
          <a:endParaRPr lang="en-US" b="1" dirty="0"/>
        </a:p>
      </dgm:t>
    </dgm:pt>
    <dgm:pt modelId="{58095564-F296-4CC9-963D-37FF415924CF}" type="parTrans" cxnId="{DD46AE97-5ACF-4BCD-AA1B-C5F082CFBB33}">
      <dgm:prSet/>
      <dgm:spPr/>
      <dgm:t>
        <a:bodyPr/>
        <a:lstStyle/>
        <a:p>
          <a:endParaRPr lang="en-US"/>
        </a:p>
      </dgm:t>
    </dgm:pt>
    <dgm:pt modelId="{B7F4D9F6-9E71-47CC-97D6-EC3B4F5C31F7}" type="sibTrans" cxnId="{DD46AE97-5ACF-4BCD-AA1B-C5F082CFBB33}">
      <dgm:prSet/>
      <dgm:spPr/>
      <dgm:t>
        <a:bodyPr/>
        <a:lstStyle/>
        <a:p>
          <a:endParaRPr lang="en-US"/>
        </a:p>
      </dgm:t>
    </dgm:pt>
    <dgm:pt modelId="{F177B57A-85CE-4D9E-B8DD-AF84680F118B}">
      <dgm:prSet/>
      <dgm:spPr/>
      <dgm:t>
        <a:bodyPr/>
        <a:lstStyle/>
        <a:p>
          <a:pPr rtl="0"/>
          <a:r>
            <a:rPr lang="en-US" b="1" dirty="0" smtClean="0"/>
            <a:t>Heritage, inheritance, dialect important</a:t>
          </a:r>
          <a:endParaRPr lang="en-US" b="1" dirty="0"/>
        </a:p>
      </dgm:t>
    </dgm:pt>
    <dgm:pt modelId="{D471E8ED-F9D1-422C-BAAD-1B795C06D539}" type="parTrans" cxnId="{B90E13A9-3797-480D-88B2-BC0E0B25AEEF}">
      <dgm:prSet/>
      <dgm:spPr/>
    </dgm:pt>
    <dgm:pt modelId="{FC5FA767-2861-4674-8D72-248B424A418A}" type="sibTrans" cxnId="{B90E13A9-3797-480D-88B2-BC0E0B25AEEF}">
      <dgm:prSet/>
      <dgm:spPr/>
    </dgm:pt>
    <dgm:pt modelId="{CBACD4BB-44CA-4B2E-8FDC-FD64C2AED5E4}" type="pres">
      <dgm:prSet presAssocID="{417C65BD-2F8D-491C-94B2-74100CDF6C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75D93C-1412-48C7-B831-1D185566C795}" type="pres">
      <dgm:prSet presAssocID="{304045C4-5B22-4527-BCFB-AD3BE4804B49}" presName="linNode" presStyleCnt="0"/>
      <dgm:spPr/>
    </dgm:pt>
    <dgm:pt modelId="{CC4E2B72-1303-4E1B-98CC-4E356996B389}" type="pres">
      <dgm:prSet presAssocID="{304045C4-5B22-4527-BCFB-AD3BE4804B4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D401D-12E7-4280-94E1-25D745270DF9}" type="pres">
      <dgm:prSet presAssocID="{304045C4-5B22-4527-BCFB-AD3BE4804B4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C7C65-12A7-41A2-B30A-1A6A9B59DE19}" type="pres">
      <dgm:prSet presAssocID="{90534992-693C-4BEB-ACCD-C6DD4A91F9F5}" presName="sp" presStyleCnt="0"/>
      <dgm:spPr/>
    </dgm:pt>
    <dgm:pt modelId="{61DFE211-059E-445D-B109-FF0457FCCDF8}" type="pres">
      <dgm:prSet presAssocID="{4AE3F27C-414B-4085-86CA-E3087E7C3B59}" presName="linNode" presStyleCnt="0"/>
      <dgm:spPr/>
    </dgm:pt>
    <dgm:pt modelId="{C61F20F4-925E-4E33-A637-4085F63CE0B7}" type="pres">
      <dgm:prSet presAssocID="{4AE3F27C-414B-4085-86CA-E3087E7C3B5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6017C-AA14-4F24-9B44-D8AEB56763A2}" type="pres">
      <dgm:prSet presAssocID="{4AE3F27C-414B-4085-86CA-E3087E7C3B5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5B76D-E99F-4642-B496-A59BA2C33047}" type="pres">
      <dgm:prSet presAssocID="{2DCFF705-E965-4B77-BF81-8F724BFD31FF}" presName="sp" presStyleCnt="0"/>
      <dgm:spPr/>
    </dgm:pt>
    <dgm:pt modelId="{A51BAF72-D32B-4A92-80AD-48948F3AAF74}" type="pres">
      <dgm:prSet presAssocID="{7FDE193A-78A3-49B8-9D27-E0148AD8DC98}" presName="linNode" presStyleCnt="0"/>
      <dgm:spPr/>
    </dgm:pt>
    <dgm:pt modelId="{AAC56068-C2F0-486C-B94D-3BCD9E2EFAC7}" type="pres">
      <dgm:prSet presAssocID="{7FDE193A-78A3-49B8-9D27-E0148AD8DC9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92ECF-FF74-42EA-9E56-D5EDF75FD59D}" type="pres">
      <dgm:prSet presAssocID="{7FDE193A-78A3-49B8-9D27-E0148AD8DC9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46AE97-5ACF-4BCD-AA1B-C5F082CFBB33}" srcId="{7FDE193A-78A3-49B8-9D27-E0148AD8DC98}" destId="{D1452844-42E9-4958-A494-D7349F3994E7}" srcOrd="1" destOrd="0" parTransId="{58095564-F296-4CC9-963D-37FF415924CF}" sibTransId="{B7F4D9F6-9E71-47CC-97D6-EC3B4F5C31F7}"/>
    <dgm:cxn modelId="{B90E13A9-3797-480D-88B2-BC0E0B25AEEF}" srcId="{7FDE193A-78A3-49B8-9D27-E0148AD8DC98}" destId="{F177B57A-85CE-4D9E-B8DD-AF84680F118B}" srcOrd="2" destOrd="0" parTransId="{D471E8ED-F9D1-422C-BAAD-1B795C06D539}" sibTransId="{FC5FA767-2861-4674-8D72-248B424A418A}"/>
    <dgm:cxn modelId="{15FA37EE-4BCF-4BA6-9634-D5E96C5D41EE}" type="presOf" srcId="{7FDE193A-78A3-49B8-9D27-E0148AD8DC98}" destId="{AAC56068-C2F0-486C-B94D-3BCD9E2EFAC7}" srcOrd="0" destOrd="0" presId="urn:microsoft.com/office/officeart/2005/8/layout/vList5"/>
    <dgm:cxn modelId="{D77D2962-E508-4DCD-8A0B-DC1B82C3CA2A}" type="presOf" srcId="{304045C4-5B22-4527-BCFB-AD3BE4804B49}" destId="{CC4E2B72-1303-4E1B-98CC-4E356996B389}" srcOrd="0" destOrd="0" presId="urn:microsoft.com/office/officeart/2005/8/layout/vList5"/>
    <dgm:cxn modelId="{7AEDF122-C0A5-41E1-96F7-7EAFD8004675}" type="presOf" srcId="{99C48EF1-B15C-446A-9827-A721BBD9D05E}" destId="{0B0D401D-12E7-4280-94E1-25D745270DF9}" srcOrd="0" destOrd="1" presId="urn:microsoft.com/office/officeart/2005/8/layout/vList5"/>
    <dgm:cxn modelId="{EB5B1E36-C27F-4395-9D96-2EA3CD4E4B8A}" srcId="{417C65BD-2F8D-491C-94B2-74100CDF6CBB}" destId="{7FDE193A-78A3-49B8-9D27-E0148AD8DC98}" srcOrd="2" destOrd="0" parTransId="{C5A65714-26BC-484B-941B-2699F2F9407B}" sibTransId="{B44E2DF9-2F2E-42B1-A44F-04818515CBBB}"/>
    <dgm:cxn modelId="{B973F8D4-7EA6-4B59-A877-C56B3A90D0DC}" type="presOf" srcId="{4AE3F27C-414B-4085-86CA-E3087E7C3B59}" destId="{C61F20F4-925E-4E33-A637-4085F63CE0B7}" srcOrd="0" destOrd="0" presId="urn:microsoft.com/office/officeart/2005/8/layout/vList5"/>
    <dgm:cxn modelId="{5A4B7401-FC3F-4C87-9B1F-5642306658EF}" type="presOf" srcId="{D1452844-42E9-4958-A494-D7349F3994E7}" destId="{31F92ECF-FF74-42EA-9E56-D5EDF75FD59D}" srcOrd="0" destOrd="1" presId="urn:microsoft.com/office/officeart/2005/8/layout/vList5"/>
    <dgm:cxn modelId="{3B23BB8B-764A-4B65-81A1-6A70C1535422}" type="presOf" srcId="{3E0F601C-2590-45B1-80C2-213DE5772B92}" destId="{9A16017C-AA14-4F24-9B44-D8AEB56763A2}" srcOrd="0" destOrd="0" presId="urn:microsoft.com/office/officeart/2005/8/layout/vList5"/>
    <dgm:cxn modelId="{A182101D-2F0B-448C-A1FA-35023E27DB93}" type="presOf" srcId="{3EEA66CC-F20A-4972-A637-3D6B560D74EB}" destId="{31F92ECF-FF74-42EA-9E56-D5EDF75FD59D}" srcOrd="0" destOrd="0" presId="urn:microsoft.com/office/officeart/2005/8/layout/vList5"/>
    <dgm:cxn modelId="{8D804DB9-6C3E-4525-98F9-FC3DAC8F370D}" srcId="{417C65BD-2F8D-491C-94B2-74100CDF6CBB}" destId="{4AE3F27C-414B-4085-86CA-E3087E7C3B59}" srcOrd="1" destOrd="0" parTransId="{646A3504-2915-47FC-A2E9-1E6188237EBF}" sibTransId="{2DCFF705-E965-4B77-BF81-8F724BFD31FF}"/>
    <dgm:cxn modelId="{59AF6EAD-9BA8-4A53-BEBE-A626A10361DC}" srcId="{4AE3F27C-414B-4085-86CA-E3087E7C3B59}" destId="{3E0F601C-2590-45B1-80C2-213DE5772B92}" srcOrd="0" destOrd="0" parTransId="{E7B66037-EF8D-4810-BB5A-DEC7960D5607}" sibTransId="{60DA8628-FAFC-48D2-B4A7-1C32BCBF4DEA}"/>
    <dgm:cxn modelId="{7B533FF2-FA9F-4A95-AE17-4F26C1B6D791}" srcId="{304045C4-5B22-4527-BCFB-AD3BE4804B49}" destId="{6B61B4F0-959F-42B4-8EAF-1664311F8E2E}" srcOrd="0" destOrd="0" parTransId="{516E86DB-A98D-4027-9AE6-A4970B492612}" sibTransId="{574D60A3-C65E-4214-9C85-9904920E07B5}"/>
    <dgm:cxn modelId="{7AF35BD7-40DE-4CC4-8101-042099BAAE16}" type="presOf" srcId="{6B61B4F0-959F-42B4-8EAF-1664311F8E2E}" destId="{0B0D401D-12E7-4280-94E1-25D745270DF9}" srcOrd="0" destOrd="0" presId="urn:microsoft.com/office/officeart/2005/8/layout/vList5"/>
    <dgm:cxn modelId="{03E33F92-23BF-45D3-9B84-54BD40AC9B6F}" srcId="{7FDE193A-78A3-49B8-9D27-E0148AD8DC98}" destId="{3EEA66CC-F20A-4972-A637-3D6B560D74EB}" srcOrd="0" destOrd="0" parTransId="{87BE13D0-30FE-4838-BDA0-228CE8ACEEDE}" sibTransId="{7685D5F7-57A7-4E31-824B-D00FF33420BC}"/>
    <dgm:cxn modelId="{49E30444-8B8F-495D-B0C3-8034D56626C7}" type="presOf" srcId="{417C65BD-2F8D-491C-94B2-74100CDF6CBB}" destId="{CBACD4BB-44CA-4B2E-8FDC-FD64C2AED5E4}" srcOrd="0" destOrd="0" presId="urn:microsoft.com/office/officeart/2005/8/layout/vList5"/>
    <dgm:cxn modelId="{3A27C317-077C-4DCB-B090-8F0D7166FB5F}" type="presOf" srcId="{F177B57A-85CE-4D9E-B8DD-AF84680F118B}" destId="{31F92ECF-FF74-42EA-9E56-D5EDF75FD59D}" srcOrd="0" destOrd="2" presId="urn:microsoft.com/office/officeart/2005/8/layout/vList5"/>
    <dgm:cxn modelId="{CBDA41D4-0AEE-45AC-8209-346A5F91D7B7}" type="presOf" srcId="{D12CE92F-3053-4433-BB29-578C7E87A340}" destId="{9A16017C-AA14-4F24-9B44-D8AEB56763A2}" srcOrd="0" destOrd="1" presId="urn:microsoft.com/office/officeart/2005/8/layout/vList5"/>
    <dgm:cxn modelId="{710B22EB-0F72-40B3-BC51-BA8CECE78A20}" srcId="{304045C4-5B22-4527-BCFB-AD3BE4804B49}" destId="{99C48EF1-B15C-446A-9827-A721BBD9D05E}" srcOrd="1" destOrd="0" parTransId="{1CDC0AE6-11C6-4617-8D34-9C3B539E3E2A}" sibTransId="{8869CEC5-3B55-49CA-89E8-4BFC50E64ECE}"/>
    <dgm:cxn modelId="{F5F02082-041A-4061-9B3B-0ACD0BBC73EA}" srcId="{417C65BD-2F8D-491C-94B2-74100CDF6CBB}" destId="{304045C4-5B22-4527-BCFB-AD3BE4804B49}" srcOrd="0" destOrd="0" parTransId="{367FA2E8-3CD0-46C6-83D3-ED8129CE6ED9}" sibTransId="{90534992-693C-4BEB-ACCD-C6DD4A91F9F5}"/>
    <dgm:cxn modelId="{92A2CABD-587B-4978-9CF4-D02AA30FE1C1}" srcId="{4AE3F27C-414B-4085-86CA-E3087E7C3B59}" destId="{D12CE92F-3053-4433-BB29-578C7E87A340}" srcOrd="1" destOrd="0" parTransId="{90A5710D-EC96-4C72-ACB1-CCE585F2C932}" sibTransId="{4158912A-5561-488D-A219-117C7C5816E6}"/>
    <dgm:cxn modelId="{D7F81B48-BD57-43A2-8213-EDE10BF95D63}" type="presParOf" srcId="{CBACD4BB-44CA-4B2E-8FDC-FD64C2AED5E4}" destId="{4C75D93C-1412-48C7-B831-1D185566C795}" srcOrd="0" destOrd="0" presId="urn:microsoft.com/office/officeart/2005/8/layout/vList5"/>
    <dgm:cxn modelId="{E5BF5CF4-AAA2-446C-ADFA-45FE4B4FB189}" type="presParOf" srcId="{4C75D93C-1412-48C7-B831-1D185566C795}" destId="{CC4E2B72-1303-4E1B-98CC-4E356996B389}" srcOrd="0" destOrd="0" presId="urn:microsoft.com/office/officeart/2005/8/layout/vList5"/>
    <dgm:cxn modelId="{F1061955-2027-47F4-B166-4EB079498201}" type="presParOf" srcId="{4C75D93C-1412-48C7-B831-1D185566C795}" destId="{0B0D401D-12E7-4280-94E1-25D745270DF9}" srcOrd="1" destOrd="0" presId="urn:microsoft.com/office/officeart/2005/8/layout/vList5"/>
    <dgm:cxn modelId="{81044E4E-F379-4A37-B289-46935BC47A93}" type="presParOf" srcId="{CBACD4BB-44CA-4B2E-8FDC-FD64C2AED5E4}" destId="{086C7C65-12A7-41A2-B30A-1A6A9B59DE19}" srcOrd="1" destOrd="0" presId="urn:microsoft.com/office/officeart/2005/8/layout/vList5"/>
    <dgm:cxn modelId="{59E8B5F4-B16E-493E-BA42-8FD78EABFC7D}" type="presParOf" srcId="{CBACD4BB-44CA-4B2E-8FDC-FD64C2AED5E4}" destId="{61DFE211-059E-445D-B109-FF0457FCCDF8}" srcOrd="2" destOrd="0" presId="urn:microsoft.com/office/officeart/2005/8/layout/vList5"/>
    <dgm:cxn modelId="{DAFCA7A2-AC8C-4C6B-B0B7-D14B6291987C}" type="presParOf" srcId="{61DFE211-059E-445D-B109-FF0457FCCDF8}" destId="{C61F20F4-925E-4E33-A637-4085F63CE0B7}" srcOrd="0" destOrd="0" presId="urn:microsoft.com/office/officeart/2005/8/layout/vList5"/>
    <dgm:cxn modelId="{17361DDD-B7B9-4C1D-84AD-E0141190B37A}" type="presParOf" srcId="{61DFE211-059E-445D-B109-FF0457FCCDF8}" destId="{9A16017C-AA14-4F24-9B44-D8AEB56763A2}" srcOrd="1" destOrd="0" presId="urn:microsoft.com/office/officeart/2005/8/layout/vList5"/>
    <dgm:cxn modelId="{5CA3ED61-5715-4559-AB7E-D56CF71A0CE3}" type="presParOf" srcId="{CBACD4BB-44CA-4B2E-8FDC-FD64C2AED5E4}" destId="{1185B76D-E99F-4642-B496-A59BA2C33047}" srcOrd="3" destOrd="0" presId="urn:microsoft.com/office/officeart/2005/8/layout/vList5"/>
    <dgm:cxn modelId="{358EFE53-2971-4D20-A34E-1B9595231080}" type="presParOf" srcId="{CBACD4BB-44CA-4B2E-8FDC-FD64C2AED5E4}" destId="{A51BAF72-D32B-4A92-80AD-48948F3AAF74}" srcOrd="4" destOrd="0" presId="urn:microsoft.com/office/officeart/2005/8/layout/vList5"/>
    <dgm:cxn modelId="{7BEFF819-CDC1-46B6-92F1-961958E1370D}" type="presParOf" srcId="{A51BAF72-D32B-4A92-80AD-48948F3AAF74}" destId="{AAC56068-C2F0-486C-B94D-3BCD9E2EFAC7}" srcOrd="0" destOrd="0" presId="urn:microsoft.com/office/officeart/2005/8/layout/vList5"/>
    <dgm:cxn modelId="{3A9ED291-311B-458A-AB5E-23A9EECF477F}" type="presParOf" srcId="{A51BAF72-D32B-4A92-80AD-48948F3AAF74}" destId="{31F92ECF-FF74-42EA-9E56-D5EDF75FD5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7592E9-31D4-4D6E-8EF5-FDE9965AABCA}" type="doc">
      <dgm:prSet loTypeId="urn:microsoft.com/office/officeart/2005/8/layout/radial4" loCatId="relationship" qsTypeId="urn:microsoft.com/office/officeart/2005/8/quickstyle/simple5" qsCatId="simple" csTypeId="urn:microsoft.com/office/officeart/2005/8/colors/colorful1#48" csCatId="colorful" phldr="1"/>
      <dgm:spPr/>
      <dgm:t>
        <a:bodyPr/>
        <a:lstStyle/>
        <a:p>
          <a:endParaRPr lang="en-US"/>
        </a:p>
      </dgm:t>
    </dgm:pt>
    <dgm:pt modelId="{C5846CE0-4D39-4518-A27B-413D0930E654}">
      <dgm:prSet/>
      <dgm:spPr/>
      <dgm:t>
        <a:bodyPr/>
        <a:lstStyle/>
        <a:p>
          <a:pPr rtl="0"/>
          <a:r>
            <a:rPr lang="en-US" dirty="0" smtClean="0"/>
            <a:t>Five specific elements</a:t>
          </a:r>
          <a:endParaRPr lang="en-US" dirty="0"/>
        </a:p>
      </dgm:t>
    </dgm:pt>
    <dgm:pt modelId="{CE187607-9513-4A38-8336-982173863B33}" type="parTrans" cxnId="{60B7747E-482C-4A8C-A46C-8BB81CA38A83}">
      <dgm:prSet/>
      <dgm:spPr/>
      <dgm:t>
        <a:bodyPr/>
        <a:lstStyle/>
        <a:p>
          <a:endParaRPr lang="en-US"/>
        </a:p>
      </dgm:t>
    </dgm:pt>
    <dgm:pt modelId="{DCAD8EDC-BB80-4768-A50C-903076D4FF3F}" type="sibTrans" cxnId="{60B7747E-482C-4A8C-A46C-8BB81CA38A83}">
      <dgm:prSet/>
      <dgm:spPr/>
      <dgm:t>
        <a:bodyPr/>
        <a:lstStyle/>
        <a:p>
          <a:endParaRPr lang="en-US"/>
        </a:p>
      </dgm:t>
    </dgm:pt>
    <dgm:pt modelId="{BDA2C1E6-D705-487A-B580-BB81F74FED45}">
      <dgm:prSet custT="1"/>
      <dgm:spPr/>
      <dgm:t>
        <a:bodyPr/>
        <a:lstStyle/>
        <a:p>
          <a:pPr rtl="0"/>
          <a:r>
            <a:rPr lang="en-US" sz="1800" b="1" dirty="0" smtClean="0"/>
            <a:t>Positive emotion</a:t>
          </a:r>
          <a:endParaRPr lang="en-US" sz="1800" b="1" dirty="0"/>
        </a:p>
      </dgm:t>
    </dgm:pt>
    <dgm:pt modelId="{AA6414B6-3FA6-4210-A83C-C4E985AC3740}" type="parTrans" cxnId="{0E22B21C-9576-4950-9C49-CAF301F8CDF6}">
      <dgm:prSet/>
      <dgm:spPr/>
      <dgm:t>
        <a:bodyPr/>
        <a:lstStyle/>
        <a:p>
          <a:endParaRPr lang="en-US"/>
        </a:p>
      </dgm:t>
    </dgm:pt>
    <dgm:pt modelId="{1AD2D5B0-B6DA-451C-96AB-CA730CA7070D}" type="sibTrans" cxnId="{0E22B21C-9576-4950-9C49-CAF301F8CDF6}">
      <dgm:prSet/>
      <dgm:spPr/>
      <dgm:t>
        <a:bodyPr/>
        <a:lstStyle/>
        <a:p>
          <a:endParaRPr lang="en-US"/>
        </a:p>
      </dgm:t>
    </dgm:pt>
    <dgm:pt modelId="{92503DC4-68CA-4562-9D11-BC5490DB7002}">
      <dgm:prSet custT="1"/>
      <dgm:spPr/>
      <dgm:t>
        <a:bodyPr/>
        <a:lstStyle/>
        <a:p>
          <a:pPr rtl="0"/>
          <a:r>
            <a:rPr lang="en-US" sz="1800" b="1" dirty="0" smtClean="0"/>
            <a:t>Engagement</a:t>
          </a:r>
          <a:endParaRPr lang="en-US" sz="1800" b="1" dirty="0"/>
        </a:p>
      </dgm:t>
    </dgm:pt>
    <dgm:pt modelId="{F222307F-C492-4811-A75C-B737963CD760}" type="parTrans" cxnId="{63BE0105-1E2E-4D65-BE75-7B19A22AED44}">
      <dgm:prSet/>
      <dgm:spPr/>
      <dgm:t>
        <a:bodyPr/>
        <a:lstStyle/>
        <a:p>
          <a:endParaRPr lang="en-US"/>
        </a:p>
      </dgm:t>
    </dgm:pt>
    <dgm:pt modelId="{61CE9F67-9FAA-409B-A43D-A6DB5924D9ED}" type="sibTrans" cxnId="{63BE0105-1E2E-4D65-BE75-7B19A22AED44}">
      <dgm:prSet/>
      <dgm:spPr/>
      <dgm:t>
        <a:bodyPr/>
        <a:lstStyle/>
        <a:p>
          <a:endParaRPr lang="en-US"/>
        </a:p>
      </dgm:t>
    </dgm:pt>
    <dgm:pt modelId="{E57B7D2C-A35E-4FC9-9B82-0AB8C8B325A9}">
      <dgm:prSet custT="1"/>
      <dgm:spPr/>
      <dgm:t>
        <a:bodyPr/>
        <a:lstStyle/>
        <a:p>
          <a:pPr rtl="0"/>
          <a:r>
            <a:rPr lang="en-US" sz="1800" b="1" dirty="0" smtClean="0"/>
            <a:t>Positive relationships</a:t>
          </a:r>
          <a:endParaRPr lang="en-US" sz="1800" b="1" dirty="0"/>
        </a:p>
      </dgm:t>
    </dgm:pt>
    <dgm:pt modelId="{37DCB949-D69B-45EE-89F6-914FEF246DCD}" type="parTrans" cxnId="{357E7895-2F2A-4259-A6A3-50E0566E0765}">
      <dgm:prSet/>
      <dgm:spPr/>
      <dgm:t>
        <a:bodyPr/>
        <a:lstStyle/>
        <a:p>
          <a:endParaRPr lang="en-US"/>
        </a:p>
      </dgm:t>
    </dgm:pt>
    <dgm:pt modelId="{6E86FBDE-062F-456F-B784-FCA596FCF074}" type="sibTrans" cxnId="{357E7895-2F2A-4259-A6A3-50E0566E0765}">
      <dgm:prSet/>
      <dgm:spPr/>
      <dgm:t>
        <a:bodyPr/>
        <a:lstStyle/>
        <a:p>
          <a:endParaRPr lang="en-US"/>
        </a:p>
      </dgm:t>
    </dgm:pt>
    <dgm:pt modelId="{9278DDB0-DDE6-44D7-935D-D8A01026B42D}">
      <dgm:prSet custT="1"/>
      <dgm:spPr/>
      <dgm:t>
        <a:bodyPr/>
        <a:lstStyle/>
        <a:p>
          <a:pPr rtl="0"/>
          <a:r>
            <a:rPr lang="en-US" sz="1800" b="1" dirty="0" smtClean="0"/>
            <a:t>Meaning</a:t>
          </a:r>
          <a:endParaRPr lang="en-US" sz="1800" b="1" dirty="0"/>
        </a:p>
      </dgm:t>
    </dgm:pt>
    <dgm:pt modelId="{FD022E90-B713-4BE3-8CD5-3BA4C96C7D61}" type="parTrans" cxnId="{A4276086-72CA-4A55-B57E-BBAE0211F8C9}">
      <dgm:prSet/>
      <dgm:spPr/>
      <dgm:t>
        <a:bodyPr/>
        <a:lstStyle/>
        <a:p>
          <a:endParaRPr lang="en-US"/>
        </a:p>
      </dgm:t>
    </dgm:pt>
    <dgm:pt modelId="{B07AF6A5-458D-4939-9D58-EE8C491E8005}" type="sibTrans" cxnId="{A4276086-72CA-4A55-B57E-BBAE0211F8C9}">
      <dgm:prSet/>
      <dgm:spPr/>
      <dgm:t>
        <a:bodyPr/>
        <a:lstStyle/>
        <a:p>
          <a:endParaRPr lang="en-US"/>
        </a:p>
      </dgm:t>
    </dgm:pt>
    <dgm:pt modelId="{90355F7C-58D6-47FA-A83F-85CE4D831527}">
      <dgm:prSet custT="1"/>
      <dgm:spPr/>
      <dgm:t>
        <a:bodyPr/>
        <a:lstStyle/>
        <a:p>
          <a:pPr rtl="0"/>
          <a:r>
            <a:rPr lang="en-US" sz="1800" b="1" dirty="0" smtClean="0"/>
            <a:t>Accomplishment</a:t>
          </a:r>
          <a:r>
            <a:rPr lang="en-US" sz="1000" dirty="0" smtClean="0"/>
            <a:t/>
          </a:r>
          <a:br>
            <a:rPr lang="en-US" sz="1000" dirty="0" smtClean="0"/>
          </a:br>
          <a:endParaRPr lang="en-US" sz="1000" dirty="0"/>
        </a:p>
      </dgm:t>
    </dgm:pt>
    <dgm:pt modelId="{305D28DC-A9D7-4685-93E3-0C48FE9919FF}" type="parTrans" cxnId="{AD474ED4-5360-467A-8617-79AF0A9E61D7}">
      <dgm:prSet/>
      <dgm:spPr/>
      <dgm:t>
        <a:bodyPr/>
        <a:lstStyle/>
        <a:p>
          <a:endParaRPr lang="en-US"/>
        </a:p>
      </dgm:t>
    </dgm:pt>
    <dgm:pt modelId="{341D72D3-5FEC-4CC5-93F5-B74CD27C2E5D}" type="sibTrans" cxnId="{AD474ED4-5360-467A-8617-79AF0A9E61D7}">
      <dgm:prSet/>
      <dgm:spPr/>
      <dgm:t>
        <a:bodyPr/>
        <a:lstStyle/>
        <a:p>
          <a:endParaRPr lang="en-US"/>
        </a:p>
      </dgm:t>
    </dgm:pt>
    <dgm:pt modelId="{E6DE76AA-BCAB-4882-A81D-3352F058CD59}" type="pres">
      <dgm:prSet presAssocID="{617592E9-31D4-4D6E-8EF5-FDE9965AABC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FA7A60-642B-457D-92A8-F90A374BE13A}" type="pres">
      <dgm:prSet presAssocID="{C5846CE0-4D39-4518-A27B-413D0930E654}" presName="centerShape" presStyleLbl="node0" presStyleIdx="0" presStyleCnt="1"/>
      <dgm:spPr/>
      <dgm:t>
        <a:bodyPr/>
        <a:lstStyle/>
        <a:p>
          <a:endParaRPr lang="en-US"/>
        </a:p>
      </dgm:t>
    </dgm:pt>
    <dgm:pt modelId="{4BC1CFD8-F1ED-4C20-89A1-BF5CD40960F7}" type="pres">
      <dgm:prSet presAssocID="{AA6414B6-3FA6-4210-A83C-C4E985AC3740}" presName="parTrans" presStyleLbl="bgSibTrans2D1" presStyleIdx="0" presStyleCnt="5" custAng="10800000" custScaleX="46961" custLinFactNeighborX="30214" custLinFactNeighborY="-1941"/>
      <dgm:spPr/>
      <dgm:t>
        <a:bodyPr/>
        <a:lstStyle/>
        <a:p>
          <a:endParaRPr lang="en-US"/>
        </a:p>
      </dgm:t>
    </dgm:pt>
    <dgm:pt modelId="{EB206688-5D16-466B-9C04-379D2A990991}" type="pres">
      <dgm:prSet presAssocID="{BDA2C1E6-D705-487A-B580-BB81F74FED4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4268C-F87F-4C38-9384-4A3260FD4818}" type="pres">
      <dgm:prSet presAssocID="{F222307F-C492-4811-A75C-B737963CD760}" presName="parTrans" presStyleLbl="bgSibTrans2D1" presStyleIdx="1" presStyleCnt="5" custAng="10839359" custScaleX="33009" custLinFactNeighborX="27241" custLinFactNeighborY="50304"/>
      <dgm:spPr/>
      <dgm:t>
        <a:bodyPr/>
        <a:lstStyle/>
        <a:p>
          <a:endParaRPr lang="en-US"/>
        </a:p>
      </dgm:t>
    </dgm:pt>
    <dgm:pt modelId="{FD75BB9F-D1DE-44C2-870A-DBFA7CE1628F}" type="pres">
      <dgm:prSet presAssocID="{92503DC4-68CA-4562-9D11-BC5490DB7002}" presName="node" presStyleLbl="node1" presStyleIdx="1" presStyleCnt="5" custRadScaleRad="99276" custRadScaleInc="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B1D4B-E2DC-48A9-840E-60E83046844B}" type="pres">
      <dgm:prSet presAssocID="{37DCB949-D69B-45EE-89F6-914FEF246DCD}" presName="parTrans" presStyleLbl="bgSibTrans2D1" presStyleIdx="2" presStyleCnt="5" custAng="10800000" custScaleX="53474" custLinFactNeighborX="-1714" custLinFactNeighborY="69379"/>
      <dgm:spPr/>
      <dgm:t>
        <a:bodyPr/>
        <a:lstStyle/>
        <a:p>
          <a:endParaRPr lang="en-US"/>
        </a:p>
      </dgm:t>
    </dgm:pt>
    <dgm:pt modelId="{B97265BA-26D4-4909-9F5A-084A7E615820}" type="pres">
      <dgm:prSet presAssocID="{E57B7D2C-A35E-4FC9-9B82-0AB8C8B325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35A04-1BE0-4DE3-B869-0CA3F060B415}" type="pres">
      <dgm:prSet presAssocID="{FD022E90-B713-4BE3-8CD5-3BA4C96C7D61}" presName="parTrans" presStyleLbl="bgSibTrans2D1" presStyleIdx="3" presStyleCnt="5" custAng="10872094" custScaleX="37021" custLinFactNeighborX="-20813" custLinFactNeighborY="62965"/>
      <dgm:spPr/>
      <dgm:t>
        <a:bodyPr/>
        <a:lstStyle/>
        <a:p>
          <a:endParaRPr lang="en-US"/>
        </a:p>
      </dgm:t>
    </dgm:pt>
    <dgm:pt modelId="{6603FF28-1965-4341-B21B-760717E524E0}" type="pres">
      <dgm:prSet presAssocID="{9278DDB0-DDE6-44D7-935D-D8A01026B42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48B16-01A2-4E4C-8BA4-FC2505A3E0A7}" type="pres">
      <dgm:prSet presAssocID="{305D28DC-A9D7-4685-93E3-0C48FE9919FF}" presName="parTrans" presStyleLbl="bgSibTrans2D1" presStyleIdx="4" presStyleCnt="5" custAng="10800000" custScaleX="48045" custLinFactNeighborX="-25935" custLinFactNeighborY="-1941"/>
      <dgm:spPr/>
      <dgm:t>
        <a:bodyPr/>
        <a:lstStyle/>
        <a:p>
          <a:endParaRPr lang="en-US"/>
        </a:p>
      </dgm:t>
    </dgm:pt>
    <dgm:pt modelId="{266EFF4B-FF50-49FD-AD4D-EF3412CFFEDC}" type="pres">
      <dgm:prSet presAssocID="{90355F7C-58D6-47FA-A83F-85CE4D83152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E657B3-1C89-4D1D-9775-62326D4A607B}" type="presOf" srcId="{AA6414B6-3FA6-4210-A83C-C4E985AC3740}" destId="{4BC1CFD8-F1ED-4C20-89A1-BF5CD40960F7}" srcOrd="0" destOrd="0" presId="urn:microsoft.com/office/officeart/2005/8/layout/radial4"/>
    <dgm:cxn modelId="{5F1AE9C1-AE53-409B-BFF0-0B7B6226DB4F}" type="presOf" srcId="{37DCB949-D69B-45EE-89F6-914FEF246DCD}" destId="{765B1D4B-E2DC-48A9-840E-60E83046844B}" srcOrd="0" destOrd="0" presId="urn:microsoft.com/office/officeart/2005/8/layout/radial4"/>
    <dgm:cxn modelId="{AF65E4EE-E37C-4002-9C78-C7A592F8D9E1}" type="presOf" srcId="{617592E9-31D4-4D6E-8EF5-FDE9965AABCA}" destId="{E6DE76AA-BCAB-4882-A81D-3352F058CD59}" srcOrd="0" destOrd="0" presId="urn:microsoft.com/office/officeart/2005/8/layout/radial4"/>
    <dgm:cxn modelId="{4B9E003F-A3CC-4F28-9838-AB22E32C5EF7}" type="presOf" srcId="{BDA2C1E6-D705-487A-B580-BB81F74FED45}" destId="{EB206688-5D16-466B-9C04-379D2A990991}" srcOrd="0" destOrd="0" presId="urn:microsoft.com/office/officeart/2005/8/layout/radial4"/>
    <dgm:cxn modelId="{60B7747E-482C-4A8C-A46C-8BB81CA38A83}" srcId="{617592E9-31D4-4D6E-8EF5-FDE9965AABCA}" destId="{C5846CE0-4D39-4518-A27B-413D0930E654}" srcOrd="0" destOrd="0" parTransId="{CE187607-9513-4A38-8336-982173863B33}" sibTransId="{DCAD8EDC-BB80-4768-A50C-903076D4FF3F}"/>
    <dgm:cxn modelId="{330975C7-A460-455B-9E7F-B135F260E639}" type="presOf" srcId="{FD022E90-B713-4BE3-8CD5-3BA4C96C7D61}" destId="{CFA35A04-1BE0-4DE3-B869-0CA3F060B415}" srcOrd="0" destOrd="0" presId="urn:microsoft.com/office/officeart/2005/8/layout/radial4"/>
    <dgm:cxn modelId="{B0B8790D-9224-4164-AB16-541C55F63316}" type="presOf" srcId="{C5846CE0-4D39-4518-A27B-413D0930E654}" destId="{C4FA7A60-642B-457D-92A8-F90A374BE13A}" srcOrd="0" destOrd="0" presId="urn:microsoft.com/office/officeart/2005/8/layout/radial4"/>
    <dgm:cxn modelId="{A8638D79-1AD7-4A91-B398-83441A17A47F}" type="presOf" srcId="{90355F7C-58D6-47FA-A83F-85CE4D831527}" destId="{266EFF4B-FF50-49FD-AD4D-EF3412CFFEDC}" srcOrd="0" destOrd="0" presId="urn:microsoft.com/office/officeart/2005/8/layout/radial4"/>
    <dgm:cxn modelId="{E7C2455D-9BC5-4817-95B1-B474898D3BF7}" type="presOf" srcId="{E57B7D2C-A35E-4FC9-9B82-0AB8C8B325A9}" destId="{B97265BA-26D4-4909-9F5A-084A7E615820}" srcOrd="0" destOrd="0" presId="urn:microsoft.com/office/officeart/2005/8/layout/radial4"/>
    <dgm:cxn modelId="{63BE0105-1E2E-4D65-BE75-7B19A22AED44}" srcId="{C5846CE0-4D39-4518-A27B-413D0930E654}" destId="{92503DC4-68CA-4562-9D11-BC5490DB7002}" srcOrd="1" destOrd="0" parTransId="{F222307F-C492-4811-A75C-B737963CD760}" sibTransId="{61CE9F67-9FAA-409B-A43D-A6DB5924D9ED}"/>
    <dgm:cxn modelId="{0E22B21C-9576-4950-9C49-CAF301F8CDF6}" srcId="{C5846CE0-4D39-4518-A27B-413D0930E654}" destId="{BDA2C1E6-D705-487A-B580-BB81F74FED45}" srcOrd="0" destOrd="0" parTransId="{AA6414B6-3FA6-4210-A83C-C4E985AC3740}" sibTransId="{1AD2D5B0-B6DA-451C-96AB-CA730CA7070D}"/>
    <dgm:cxn modelId="{A4276086-72CA-4A55-B57E-BBAE0211F8C9}" srcId="{C5846CE0-4D39-4518-A27B-413D0930E654}" destId="{9278DDB0-DDE6-44D7-935D-D8A01026B42D}" srcOrd="3" destOrd="0" parTransId="{FD022E90-B713-4BE3-8CD5-3BA4C96C7D61}" sibTransId="{B07AF6A5-458D-4939-9D58-EE8C491E8005}"/>
    <dgm:cxn modelId="{8A8375A0-C00B-4C67-BF2D-6DFE3B2CD276}" type="presOf" srcId="{F222307F-C492-4811-A75C-B737963CD760}" destId="{4C24268C-F87F-4C38-9384-4A3260FD4818}" srcOrd="0" destOrd="0" presId="urn:microsoft.com/office/officeart/2005/8/layout/radial4"/>
    <dgm:cxn modelId="{DBB2A433-2783-4C0C-B1DF-83CD550EA9DE}" type="presOf" srcId="{9278DDB0-DDE6-44D7-935D-D8A01026B42D}" destId="{6603FF28-1965-4341-B21B-760717E524E0}" srcOrd="0" destOrd="0" presId="urn:microsoft.com/office/officeart/2005/8/layout/radial4"/>
    <dgm:cxn modelId="{AD474ED4-5360-467A-8617-79AF0A9E61D7}" srcId="{C5846CE0-4D39-4518-A27B-413D0930E654}" destId="{90355F7C-58D6-47FA-A83F-85CE4D831527}" srcOrd="4" destOrd="0" parTransId="{305D28DC-A9D7-4685-93E3-0C48FE9919FF}" sibTransId="{341D72D3-5FEC-4CC5-93F5-B74CD27C2E5D}"/>
    <dgm:cxn modelId="{357E7895-2F2A-4259-A6A3-50E0566E0765}" srcId="{C5846CE0-4D39-4518-A27B-413D0930E654}" destId="{E57B7D2C-A35E-4FC9-9B82-0AB8C8B325A9}" srcOrd="2" destOrd="0" parTransId="{37DCB949-D69B-45EE-89F6-914FEF246DCD}" sibTransId="{6E86FBDE-062F-456F-B784-FCA596FCF074}"/>
    <dgm:cxn modelId="{1391806C-EB3C-4D58-AC54-E123B2425545}" type="presOf" srcId="{92503DC4-68CA-4562-9D11-BC5490DB7002}" destId="{FD75BB9F-D1DE-44C2-870A-DBFA7CE1628F}" srcOrd="0" destOrd="0" presId="urn:microsoft.com/office/officeart/2005/8/layout/radial4"/>
    <dgm:cxn modelId="{EEEE75F9-D072-45E8-B8B0-A704579C72B3}" type="presOf" srcId="{305D28DC-A9D7-4685-93E3-0C48FE9919FF}" destId="{A3F48B16-01A2-4E4C-8BA4-FC2505A3E0A7}" srcOrd="0" destOrd="0" presId="urn:microsoft.com/office/officeart/2005/8/layout/radial4"/>
    <dgm:cxn modelId="{CC8FC6F3-1A1D-40D9-9C66-730052A7E644}" type="presParOf" srcId="{E6DE76AA-BCAB-4882-A81D-3352F058CD59}" destId="{C4FA7A60-642B-457D-92A8-F90A374BE13A}" srcOrd="0" destOrd="0" presId="urn:microsoft.com/office/officeart/2005/8/layout/radial4"/>
    <dgm:cxn modelId="{8E810DA8-17FE-4145-A283-FF8BB1CD615F}" type="presParOf" srcId="{E6DE76AA-BCAB-4882-A81D-3352F058CD59}" destId="{4BC1CFD8-F1ED-4C20-89A1-BF5CD40960F7}" srcOrd="1" destOrd="0" presId="urn:microsoft.com/office/officeart/2005/8/layout/radial4"/>
    <dgm:cxn modelId="{7F249B39-E907-47B5-B7BC-21E03DC1EB33}" type="presParOf" srcId="{E6DE76AA-BCAB-4882-A81D-3352F058CD59}" destId="{EB206688-5D16-466B-9C04-379D2A990991}" srcOrd="2" destOrd="0" presId="urn:microsoft.com/office/officeart/2005/8/layout/radial4"/>
    <dgm:cxn modelId="{6B25EAB5-7863-4254-89A1-3D688671AF21}" type="presParOf" srcId="{E6DE76AA-BCAB-4882-A81D-3352F058CD59}" destId="{4C24268C-F87F-4C38-9384-4A3260FD4818}" srcOrd="3" destOrd="0" presId="urn:microsoft.com/office/officeart/2005/8/layout/radial4"/>
    <dgm:cxn modelId="{46AFF89E-ECE1-424F-BE16-47064F92A704}" type="presParOf" srcId="{E6DE76AA-BCAB-4882-A81D-3352F058CD59}" destId="{FD75BB9F-D1DE-44C2-870A-DBFA7CE1628F}" srcOrd="4" destOrd="0" presId="urn:microsoft.com/office/officeart/2005/8/layout/radial4"/>
    <dgm:cxn modelId="{A50DCD7B-8ECD-4F5B-99B3-5DA7DCC8FF38}" type="presParOf" srcId="{E6DE76AA-BCAB-4882-A81D-3352F058CD59}" destId="{765B1D4B-E2DC-48A9-840E-60E83046844B}" srcOrd="5" destOrd="0" presId="urn:microsoft.com/office/officeart/2005/8/layout/radial4"/>
    <dgm:cxn modelId="{C5DC335C-823D-4B47-BF52-4FBB536A0E1E}" type="presParOf" srcId="{E6DE76AA-BCAB-4882-A81D-3352F058CD59}" destId="{B97265BA-26D4-4909-9F5A-084A7E615820}" srcOrd="6" destOrd="0" presId="urn:microsoft.com/office/officeart/2005/8/layout/radial4"/>
    <dgm:cxn modelId="{4F2AE903-913E-40B5-BC2C-39D18D92A434}" type="presParOf" srcId="{E6DE76AA-BCAB-4882-A81D-3352F058CD59}" destId="{CFA35A04-1BE0-4DE3-B869-0CA3F060B415}" srcOrd="7" destOrd="0" presId="urn:microsoft.com/office/officeart/2005/8/layout/radial4"/>
    <dgm:cxn modelId="{114A1D33-6497-461F-9569-33BA0E08289A}" type="presParOf" srcId="{E6DE76AA-BCAB-4882-A81D-3352F058CD59}" destId="{6603FF28-1965-4341-B21B-760717E524E0}" srcOrd="8" destOrd="0" presId="urn:microsoft.com/office/officeart/2005/8/layout/radial4"/>
    <dgm:cxn modelId="{54E51128-FE6B-4E48-B426-A801B379A490}" type="presParOf" srcId="{E6DE76AA-BCAB-4882-A81D-3352F058CD59}" destId="{A3F48B16-01A2-4E4C-8BA4-FC2505A3E0A7}" srcOrd="9" destOrd="0" presId="urn:microsoft.com/office/officeart/2005/8/layout/radial4"/>
    <dgm:cxn modelId="{32B2E593-E0B6-411E-BD6C-F4458474B32C}" type="presParOf" srcId="{E6DE76AA-BCAB-4882-A81D-3352F058CD59}" destId="{266EFF4B-FF50-49FD-AD4D-EF3412CFFED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FC627D-42CE-4BF4-AC1C-97C316483FCC}">
      <dsp:nvSpPr>
        <dsp:cNvPr id="0" name=""/>
        <dsp:cNvSpPr/>
      </dsp:nvSpPr>
      <dsp:spPr>
        <a:xfrm>
          <a:off x="2133604" y="0"/>
          <a:ext cx="3962391" cy="2664904"/>
        </a:xfrm>
        <a:prstGeom prst="trapezoid">
          <a:avLst>
            <a:gd name="adj" fmla="val 7013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tx1"/>
              </a:solidFill>
            </a:rPr>
            <a:t>Self-</a:t>
          </a:r>
          <a:r>
            <a:rPr lang="en-US" sz="4000" b="1" kern="1200" dirty="0" smtClean="0">
              <a:solidFill>
                <a:schemeClr val="bg1"/>
              </a:solidFill>
            </a:rPr>
            <a:t/>
          </a:r>
          <a:br>
            <a:rPr lang="en-US" sz="4000" b="1" kern="1200" dirty="0" smtClean="0">
              <a:solidFill>
                <a:schemeClr val="bg1"/>
              </a:solidFill>
            </a:rPr>
          </a:br>
          <a:r>
            <a:rPr lang="en-US" sz="4000" b="1" kern="1200" dirty="0" smtClean="0">
              <a:solidFill>
                <a:schemeClr val="tx1"/>
              </a:solidFill>
            </a:rPr>
            <a:t>actualization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2133604" y="0"/>
        <a:ext cx="3962391" cy="2664904"/>
      </dsp:txXfrm>
    </dsp:sp>
    <dsp:sp modelId="{7329D35A-46F5-4A3D-ACAF-E69145E9498F}">
      <dsp:nvSpPr>
        <dsp:cNvPr id="0" name=""/>
        <dsp:cNvSpPr/>
      </dsp:nvSpPr>
      <dsp:spPr>
        <a:xfrm>
          <a:off x="1676394" y="2664904"/>
          <a:ext cx="4876810" cy="674593"/>
        </a:xfrm>
        <a:prstGeom prst="trapezoid">
          <a:avLst>
            <a:gd name="adj" fmla="val 7013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bg1"/>
              </a:solidFill>
            </a:rPr>
            <a:t>Self-esteem</a:t>
          </a:r>
          <a:endParaRPr lang="en-US" sz="4000" b="1" kern="1200" dirty="0">
            <a:solidFill>
              <a:schemeClr val="bg1"/>
            </a:solidFill>
          </a:endParaRPr>
        </a:p>
      </dsp:txBody>
      <dsp:txXfrm>
        <a:off x="2529836" y="2664904"/>
        <a:ext cx="3169927" cy="674593"/>
      </dsp:txXfrm>
    </dsp:sp>
    <dsp:sp modelId="{8E1C1416-03A4-4903-9D66-33181CC7C2C4}">
      <dsp:nvSpPr>
        <dsp:cNvPr id="0" name=""/>
        <dsp:cNvSpPr/>
      </dsp:nvSpPr>
      <dsp:spPr>
        <a:xfrm>
          <a:off x="1066805" y="3339498"/>
          <a:ext cx="6095989" cy="850957"/>
        </a:xfrm>
        <a:prstGeom prst="trapezoid">
          <a:avLst>
            <a:gd name="adj" fmla="val 7013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bg1"/>
              </a:solidFill>
            </a:rPr>
            <a:t>Belonging</a:t>
          </a:r>
          <a:endParaRPr lang="en-US" sz="4000" b="1" kern="1200" dirty="0">
            <a:solidFill>
              <a:schemeClr val="bg1"/>
            </a:solidFill>
          </a:endParaRPr>
        </a:p>
      </dsp:txBody>
      <dsp:txXfrm>
        <a:off x="2133603" y="3339498"/>
        <a:ext cx="3962393" cy="850957"/>
      </dsp:txXfrm>
    </dsp:sp>
    <dsp:sp modelId="{13032F55-8BD6-421B-8A84-5289EB17E411}">
      <dsp:nvSpPr>
        <dsp:cNvPr id="0" name=""/>
        <dsp:cNvSpPr/>
      </dsp:nvSpPr>
      <dsp:spPr>
        <a:xfrm>
          <a:off x="533405" y="4190455"/>
          <a:ext cx="7162789" cy="807199"/>
        </a:xfrm>
        <a:prstGeom prst="trapezoid">
          <a:avLst>
            <a:gd name="adj" fmla="val 7013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bg1"/>
              </a:solidFill>
            </a:rPr>
            <a:t>Safety needs</a:t>
          </a:r>
          <a:endParaRPr lang="en-US" sz="4000" b="1" kern="1200" dirty="0">
            <a:solidFill>
              <a:schemeClr val="bg1"/>
            </a:solidFill>
          </a:endParaRPr>
        </a:p>
      </dsp:txBody>
      <dsp:txXfrm>
        <a:off x="1786893" y="4190455"/>
        <a:ext cx="4655813" cy="807199"/>
      </dsp:txXfrm>
    </dsp:sp>
    <dsp:sp modelId="{5DDE5A73-0574-4FE8-B6E1-E5E234BE1ED7}">
      <dsp:nvSpPr>
        <dsp:cNvPr id="0" name=""/>
        <dsp:cNvSpPr/>
      </dsp:nvSpPr>
      <dsp:spPr>
        <a:xfrm>
          <a:off x="0" y="4991659"/>
          <a:ext cx="8229600" cy="869744"/>
        </a:xfrm>
        <a:prstGeom prst="trapezoid">
          <a:avLst>
            <a:gd name="adj" fmla="val 7013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bg1"/>
              </a:solidFill>
            </a:rPr>
            <a:t>Physiological needs</a:t>
          </a:r>
          <a:endParaRPr lang="en-US" sz="4000" b="1" kern="1200" dirty="0">
            <a:solidFill>
              <a:schemeClr val="bg1"/>
            </a:solidFill>
          </a:endParaRPr>
        </a:p>
      </dsp:txBody>
      <dsp:txXfrm>
        <a:off x="1440179" y="4991659"/>
        <a:ext cx="5349240" cy="8697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BA31FA-97DD-4A94-95E4-05E313AC93D9}">
      <dsp:nvSpPr>
        <dsp:cNvPr id="0" name=""/>
        <dsp:cNvSpPr/>
      </dsp:nvSpPr>
      <dsp:spPr>
        <a:xfrm rot="16200000">
          <a:off x="-277811" y="281930"/>
          <a:ext cx="4525963" cy="396210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246063" bIns="0" numCol="1" spcCol="1270" anchor="t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/>
            <a:t>Intrinsic</a:t>
          </a:r>
          <a:endParaRPr lang="en-US" sz="3900" b="1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 dirty="0" smtClean="0"/>
            <a:t>Self-acceptance</a:t>
          </a:r>
          <a:endParaRPr lang="en-US" sz="3000" b="1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 dirty="0" smtClean="0"/>
            <a:t>Connectedness</a:t>
          </a:r>
          <a:endParaRPr lang="en-US" sz="3000" b="1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 dirty="0" smtClean="0"/>
            <a:t>Community feeling</a:t>
          </a:r>
          <a:endParaRPr lang="en-US" sz="3000" b="1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 dirty="0" smtClean="0"/>
            <a:t>Physical health</a:t>
          </a:r>
          <a:endParaRPr lang="en-US" sz="3000" b="1" kern="1200" dirty="0"/>
        </a:p>
      </dsp:txBody>
      <dsp:txXfrm rot="16200000">
        <a:off x="-277811" y="281930"/>
        <a:ext cx="4525963" cy="3962102"/>
      </dsp:txXfrm>
    </dsp:sp>
    <dsp:sp modelId="{C312BAC0-B1B8-4A65-8F39-52CC4A6A29EA}">
      <dsp:nvSpPr>
        <dsp:cNvPr id="0" name=""/>
        <dsp:cNvSpPr/>
      </dsp:nvSpPr>
      <dsp:spPr>
        <a:xfrm rot="16200000">
          <a:off x="3981448" y="281930"/>
          <a:ext cx="4525963" cy="396210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246063" bIns="0" numCol="1" spcCol="1270" anchor="t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/>
            <a:t>Extrinsic</a:t>
          </a:r>
          <a:endParaRPr lang="en-US" sz="3900" b="1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 dirty="0" smtClean="0"/>
            <a:t>Earning money</a:t>
          </a:r>
          <a:endParaRPr lang="en-US" sz="3000" b="1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 dirty="0" smtClean="0"/>
            <a:t>Pleasing others</a:t>
          </a:r>
          <a:endParaRPr lang="en-US" sz="3000" b="1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 dirty="0" smtClean="0"/>
            <a:t>Being attractive</a:t>
          </a:r>
          <a:endParaRPr lang="en-US" sz="3000" b="1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 dirty="0" smtClean="0"/>
            <a:t>Popular or famous</a:t>
          </a:r>
          <a:endParaRPr lang="en-US" sz="3000" b="1" kern="1200" dirty="0"/>
        </a:p>
      </dsp:txBody>
      <dsp:txXfrm rot="16200000">
        <a:off x="3981448" y="281930"/>
        <a:ext cx="4525963" cy="39621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09B051-FEB4-4178-834E-2156DED7A26A}">
      <dsp:nvSpPr>
        <dsp:cNvPr id="0" name=""/>
        <dsp:cNvSpPr/>
      </dsp:nvSpPr>
      <dsp:spPr>
        <a:xfrm>
          <a:off x="1678636" y="-29605"/>
          <a:ext cx="4872326" cy="4872326"/>
        </a:xfrm>
        <a:prstGeom prst="circularArrow">
          <a:avLst>
            <a:gd name="adj1" fmla="val 5544"/>
            <a:gd name="adj2" fmla="val 330680"/>
            <a:gd name="adj3" fmla="val 13766841"/>
            <a:gd name="adj4" fmla="val 17391495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6B6239-2F26-4EC5-88BC-D337C61FB7CA}">
      <dsp:nvSpPr>
        <dsp:cNvPr id="0" name=""/>
        <dsp:cNvSpPr/>
      </dsp:nvSpPr>
      <dsp:spPr>
        <a:xfrm>
          <a:off x="2969567" y="1521"/>
          <a:ext cx="2290464" cy="114523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Work that motivates you</a:t>
          </a:r>
          <a:endParaRPr lang="en-US" sz="1700" b="1" kern="1200" dirty="0"/>
        </a:p>
      </dsp:txBody>
      <dsp:txXfrm>
        <a:off x="2969567" y="1521"/>
        <a:ext cx="2290464" cy="1145232"/>
      </dsp:txXfrm>
    </dsp:sp>
    <dsp:sp modelId="{09CA33D3-E6E5-4B28-8F65-FE497351EC86}">
      <dsp:nvSpPr>
        <dsp:cNvPr id="0" name=""/>
        <dsp:cNvSpPr/>
      </dsp:nvSpPr>
      <dsp:spPr>
        <a:xfrm>
          <a:off x="4945626" y="1437212"/>
          <a:ext cx="2290464" cy="114523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Improves performance</a:t>
          </a:r>
          <a:endParaRPr lang="en-US" sz="1700" b="1" kern="1200" dirty="0"/>
        </a:p>
      </dsp:txBody>
      <dsp:txXfrm>
        <a:off x="4945626" y="1437212"/>
        <a:ext cx="2290464" cy="1145232"/>
      </dsp:txXfrm>
    </dsp:sp>
    <dsp:sp modelId="{268EFD52-9A45-4178-A463-53C86C02F01F}">
      <dsp:nvSpPr>
        <dsp:cNvPr id="0" name=""/>
        <dsp:cNvSpPr/>
      </dsp:nvSpPr>
      <dsp:spPr>
        <a:xfrm>
          <a:off x="4190839" y="3760208"/>
          <a:ext cx="2290464" cy="114523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Increases your value to an employer</a:t>
          </a:r>
          <a:endParaRPr lang="en-US" sz="1700" b="1" kern="1200" dirty="0"/>
        </a:p>
      </dsp:txBody>
      <dsp:txXfrm>
        <a:off x="4190839" y="3760208"/>
        <a:ext cx="2290464" cy="1145232"/>
      </dsp:txXfrm>
    </dsp:sp>
    <dsp:sp modelId="{4876A82E-2B8F-4D8D-9196-DA90DD79F940}">
      <dsp:nvSpPr>
        <dsp:cNvPr id="0" name=""/>
        <dsp:cNvSpPr/>
      </dsp:nvSpPr>
      <dsp:spPr>
        <a:xfrm>
          <a:off x="1748296" y="3760208"/>
          <a:ext cx="2290464" cy="114523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Better job assignments</a:t>
          </a:r>
          <a:endParaRPr lang="en-US" sz="1700" b="1" kern="1200" dirty="0"/>
        </a:p>
      </dsp:txBody>
      <dsp:txXfrm>
        <a:off x="1748296" y="3760208"/>
        <a:ext cx="2290464" cy="1145232"/>
      </dsp:txXfrm>
    </dsp:sp>
    <dsp:sp modelId="{5BD7451D-7061-4158-A5E7-5FCC0C9D120D}">
      <dsp:nvSpPr>
        <dsp:cNvPr id="0" name=""/>
        <dsp:cNvSpPr/>
      </dsp:nvSpPr>
      <dsp:spPr>
        <a:xfrm>
          <a:off x="993508" y="1437212"/>
          <a:ext cx="2290464" cy="114523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Greater responsibility</a:t>
          </a:r>
          <a:endParaRPr lang="en-US" sz="1700" b="1" kern="1200" dirty="0"/>
        </a:p>
      </dsp:txBody>
      <dsp:txXfrm>
        <a:off x="993508" y="1437212"/>
        <a:ext cx="2290464" cy="114523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974D53-6AE0-4594-B1C8-7ECB47D81334}">
      <dsp:nvSpPr>
        <dsp:cNvPr id="0" name=""/>
        <dsp:cNvSpPr/>
      </dsp:nvSpPr>
      <dsp:spPr>
        <a:xfrm>
          <a:off x="0" y="998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D018A0-44EF-4C28-AA06-4109B377C64C}">
      <dsp:nvSpPr>
        <dsp:cNvPr id="0" name=""/>
        <dsp:cNvSpPr/>
      </dsp:nvSpPr>
      <dsp:spPr>
        <a:xfrm>
          <a:off x="411480" y="629481"/>
          <a:ext cx="5760720" cy="738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How would others describe you?</a:t>
          </a:r>
          <a:endParaRPr lang="en-US" sz="2500" b="1" kern="1200" dirty="0"/>
        </a:p>
      </dsp:txBody>
      <dsp:txXfrm>
        <a:off x="411480" y="629481"/>
        <a:ext cx="5760720" cy="738000"/>
      </dsp:txXfrm>
    </dsp:sp>
    <dsp:sp modelId="{AC0D6C02-D818-4F5D-97A3-5A95A08D530F}">
      <dsp:nvSpPr>
        <dsp:cNvPr id="0" name=""/>
        <dsp:cNvSpPr/>
      </dsp:nvSpPr>
      <dsp:spPr>
        <a:xfrm>
          <a:off x="0" y="2132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5BF1E6-705B-46F7-AFF8-D9FB0284D37C}">
      <dsp:nvSpPr>
        <dsp:cNvPr id="0" name=""/>
        <dsp:cNvSpPr/>
      </dsp:nvSpPr>
      <dsp:spPr>
        <a:xfrm>
          <a:off x="411480" y="1763481"/>
          <a:ext cx="5760720" cy="738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How would you describe yourself?</a:t>
          </a:r>
          <a:endParaRPr lang="en-US" sz="2500" b="1" kern="1200" dirty="0"/>
        </a:p>
      </dsp:txBody>
      <dsp:txXfrm>
        <a:off x="411480" y="1763481"/>
        <a:ext cx="5760720" cy="738000"/>
      </dsp:txXfrm>
    </dsp:sp>
    <dsp:sp modelId="{054CC924-615B-46D3-98D3-035DD4886F22}">
      <dsp:nvSpPr>
        <dsp:cNvPr id="0" name=""/>
        <dsp:cNvSpPr/>
      </dsp:nvSpPr>
      <dsp:spPr>
        <a:xfrm>
          <a:off x="0" y="3266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C68EB3-09DA-40DD-ACD6-4B6AA91E21A5}">
      <dsp:nvSpPr>
        <dsp:cNvPr id="0" name=""/>
        <dsp:cNvSpPr/>
      </dsp:nvSpPr>
      <dsp:spPr>
        <a:xfrm>
          <a:off x="411480" y="2897481"/>
          <a:ext cx="5760720" cy="7380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What reputation do you want to build?</a:t>
          </a:r>
          <a:endParaRPr lang="en-US" sz="2500" b="1" kern="1200" dirty="0"/>
        </a:p>
      </dsp:txBody>
      <dsp:txXfrm>
        <a:off x="411480" y="2897481"/>
        <a:ext cx="5760720" cy="7380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A983A2-19A5-4EB7-BAF2-C1FDE17D2A95}">
      <dsp:nvSpPr>
        <dsp:cNvPr id="0" name=""/>
        <dsp:cNvSpPr/>
      </dsp:nvSpPr>
      <dsp:spPr>
        <a:xfrm>
          <a:off x="3506222" y="2013483"/>
          <a:ext cx="1237640" cy="12376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The message you send</a:t>
          </a:r>
          <a:endParaRPr lang="en-US" sz="1700" b="1" kern="1200" dirty="0"/>
        </a:p>
      </dsp:txBody>
      <dsp:txXfrm>
        <a:off x="3506222" y="2013483"/>
        <a:ext cx="1237640" cy="1237640"/>
      </dsp:txXfrm>
    </dsp:sp>
    <dsp:sp modelId="{932572E4-A206-47CD-9AC0-12D3C6625351}">
      <dsp:nvSpPr>
        <dsp:cNvPr id="0" name=""/>
        <dsp:cNvSpPr/>
      </dsp:nvSpPr>
      <dsp:spPr>
        <a:xfrm rot="16200000">
          <a:off x="3996232" y="1542742"/>
          <a:ext cx="257620" cy="4699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6200000">
        <a:off x="3996232" y="1542742"/>
        <a:ext cx="257620" cy="469987"/>
      </dsp:txXfrm>
    </dsp:sp>
    <dsp:sp modelId="{DD5ED93E-DFF2-43BB-A98C-36A14317A3C9}">
      <dsp:nvSpPr>
        <dsp:cNvPr id="0" name=""/>
        <dsp:cNvSpPr/>
      </dsp:nvSpPr>
      <dsp:spPr>
        <a:xfrm>
          <a:off x="3231134" y="-132505"/>
          <a:ext cx="1787817" cy="165991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Your relationships</a:t>
          </a:r>
          <a:endParaRPr lang="en-US" sz="1700" b="1" kern="1200" dirty="0"/>
        </a:p>
      </dsp:txBody>
      <dsp:txXfrm>
        <a:off x="3231134" y="-132505"/>
        <a:ext cx="1787817" cy="1659912"/>
      </dsp:txXfrm>
    </dsp:sp>
    <dsp:sp modelId="{94DA4C04-6AD9-4830-8721-CB546A62100D}">
      <dsp:nvSpPr>
        <dsp:cNvPr id="0" name=""/>
        <dsp:cNvSpPr/>
      </dsp:nvSpPr>
      <dsp:spPr>
        <a:xfrm>
          <a:off x="4843297" y="2397310"/>
          <a:ext cx="239546" cy="4699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843297" y="2397310"/>
        <a:ext cx="239546" cy="469987"/>
      </dsp:txXfrm>
    </dsp:sp>
    <dsp:sp modelId="{61593A00-D716-4209-A7E1-B5B3F6DF431B}">
      <dsp:nvSpPr>
        <dsp:cNvPr id="0" name=""/>
        <dsp:cNvSpPr/>
      </dsp:nvSpPr>
      <dsp:spPr>
        <a:xfrm>
          <a:off x="5195838" y="1839006"/>
          <a:ext cx="1728115" cy="158659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Your activities</a:t>
          </a:r>
          <a:endParaRPr lang="en-US" sz="1700" b="1" kern="1200" dirty="0"/>
        </a:p>
      </dsp:txBody>
      <dsp:txXfrm>
        <a:off x="5195838" y="1839006"/>
        <a:ext cx="1728115" cy="1586594"/>
      </dsp:txXfrm>
    </dsp:sp>
    <dsp:sp modelId="{EE0834AD-2B46-438E-B943-84CB07C5993A}">
      <dsp:nvSpPr>
        <dsp:cNvPr id="0" name=""/>
        <dsp:cNvSpPr/>
      </dsp:nvSpPr>
      <dsp:spPr>
        <a:xfrm rot="5400000">
          <a:off x="3994428" y="3255179"/>
          <a:ext cx="261228" cy="4699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5400000">
        <a:off x="3994428" y="3255179"/>
        <a:ext cx="261228" cy="469987"/>
      </dsp:txXfrm>
    </dsp:sp>
    <dsp:sp modelId="{5CCC777E-5203-48A6-BAFA-B8EBE3BC2C83}">
      <dsp:nvSpPr>
        <dsp:cNvPr id="0" name=""/>
        <dsp:cNvSpPr/>
      </dsp:nvSpPr>
      <dsp:spPr>
        <a:xfrm>
          <a:off x="3276598" y="3744008"/>
          <a:ext cx="1696889" cy="164629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Your lifestyle</a:t>
          </a:r>
          <a:endParaRPr lang="en-US" sz="1700" b="1" kern="1200" dirty="0"/>
        </a:p>
      </dsp:txBody>
      <dsp:txXfrm>
        <a:off x="3276598" y="3744008"/>
        <a:ext cx="1696889" cy="1646296"/>
      </dsp:txXfrm>
    </dsp:sp>
    <dsp:sp modelId="{F2BC0FA5-A473-4A67-AE93-B44E769EE4BE}">
      <dsp:nvSpPr>
        <dsp:cNvPr id="0" name=""/>
        <dsp:cNvSpPr/>
      </dsp:nvSpPr>
      <dsp:spPr>
        <a:xfrm rot="10800000">
          <a:off x="3182605" y="2397310"/>
          <a:ext cx="228689" cy="4699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182605" y="2397310"/>
        <a:ext cx="228689" cy="469987"/>
      </dsp:txXfrm>
    </dsp:sp>
    <dsp:sp modelId="{7D4E442B-1C99-4FD4-8579-37E1071727A3}">
      <dsp:nvSpPr>
        <dsp:cNvPr id="0" name=""/>
        <dsp:cNvSpPr/>
      </dsp:nvSpPr>
      <dsp:spPr>
        <a:xfrm>
          <a:off x="1305646" y="1756005"/>
          <a:ext cx="1769087" cy="175259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Your appearance</a:t>
          </a:r>
          <a:endParaRPr lang="en-US" sz="1700" b="1" kern="1200" dirty="0"/>
        </a:p>
      </dsp:txBody>
      <dsp:txXfrm>
        <a:off x="1305646" y="1756005"/>
        <a:ext cx="1769087" cy="175259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147906-77A4-4428-B946-8D98892A59D4}">
      <dsp:nvSpPr>
        <dsp:cNvPr id="0" name=""/>
        <dsp:cNvSpPr/>
      </dsp:nvSpPr>
      <dsp:spPr>
        <a:xfrm>
          <a:off x="1099007" y="539774"/>
          <a:ext cx="4012868" cy="4012868"/>
        </a:xfrm>
        <a:prstGeom prst="blockArc">
          <a:avLst>
            <a:gd name="adj1" fmla="val 9000000"/>
            <a:gd name="adj2" fmla="val 16200000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36A00-E12E-4600-AE8C-2A11C270FF80}">
      <dsp:nvSpPr>
        <dsp:cNvPr id="0" name=""/>
        <dsp:cNvSpPr/>
      </dsp:nvSpPr>
      <dsp:spPr>
        <a:xfrm>
          <a:off x="1079665" y="602776"/>
          <a:ext cx="4012868" cy="4012868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E2034-62C8-4270-AD39-430FD51931E5}">
      <dsp:nvSpPr>
        <dsp:cNvPr id="0" name=""/>
        <dsp:cNvSpPr/>
      </dsp:nvSpPr>
      <dsp:spPr>
        <a:xfrm>
          <a:off x="1079665" y="602776"/>
          <a:ext cx="4012868" cy="4012868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8006C-0D4D-427A-85D8-24861651B146}">
      <dsp:nvSpPr>
        <dsp:cNvPr id="0" name=""/>
        <dsp:cNvSpPr/>
      </dsp:nvSpPr>
      <dsp:spPr>
        <a:xfrm>
          <a:off x="2162379" y="1685490"/>
          <a:ext cx="1847440" cy="18474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Cleaning up digital dirt</a:t>
          </a:r>
          <a:endParaRPr lang="en-US" sz="2500" b="1" kern="1200" dirty="0"/>
        </a:p>
      </dsp:txBody>
      <dsp:txXfrm>
        <a:off x="2162379" y="1685490"/>
        <a:ext cx="1847440" cy="1847440"/>
      </dsp:txXfrm>
    </dsp:sp>
    <dsp:sp modelId="{15CA3F7F-BBB3-4841-8749-1A113F314B9C}">
      <dsp:nvSpPr>
        <dsp:cNvPr id="0" name=""/>
        <dsp:cNvSpPr/>
      </dsp:nvSpPr>
      <dsp:spPr>
        <a:xfrm>
          <a:off x="2439495" y="2728"/>
          <a:ext cx="1293208" cy="12932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Wash over it</a:t>
          </a:r>
          <a:endParaRPr lang="en-US" sz="2300" b="1" kern="1200" dirty="0"/>
        </a:p>
      </dsp:txBody>
      <dsp:txXfrm>
        <a:off x="2439495" y="2728"/>
        <a:ext cx="1293208" cy="1293208"/>
      </dsp:txXfrm>
    </dsp:sp>
    <dsp:sp modelId="{778F7484-3562-4B42-879E-ACC831BBB0B0}">
      <dsp:nvSpPr>
        <dsp:cNvPr id="0" name=""/>
        <dsp:cNvSpPr/>
      </dsp:nvSpPr>
      <dsp:spPr>
        <a:xfrm>
          <a:off x="4136800" y="2942545"/>
          <a:ext cx="1293208" cy="129320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Wash it out</a:t>
          </a:r>
          <a:endParaRPr lang="en-US" sz="2300" b="1" kern="1200" dirty="0"/>
        </a:p>
      </dsp:txBody>
      <dsp:txXfrm>
        <a:off x="4136800" y="2942545"/>
        <a:ext cx="1293208" cy="1293208"/>
      </dsp:txXfrm>
    </dsp:sp>
    <dsp:sp modelId="{DAFEA7FA-4085-47C8-8D63-067C3E1EACBB}">
      <dsp:nvSpPr>
        <dsp:cNvPr id="0" name=""/>
        <dsp:cNvSpPr/>
      </dsp:nvSpPr>
      <dsp:spPr>
        <a:xfrm>
          <a:off x="742191" y="2942545"/>
          <a:ext cx="1293208" cy="12932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Wait it out</a:t>
          </a:r>
          <a:endParaRPr lang="en-US" sz="2300" b="1" kern="1200" dirty="0"/>
        </a:p>
      </dsp:txBody>
      <dsp:txXfrm>
        <a:off x="742191" y="2942545"/>
        <a:ext cx="1293208" cy="129320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CFF1BF-D084-4566-8CF4-453E1CDAFDAE}">
      <dsp:nvSpPr>
        <dsp:cNvPr id="0" name=""/>
        <dsp:cNvSpPr/>
      </dsp:nvSpPr>
      <dsp:spPr>
        <a:xfrm>
          <a:off x="1916989" y="659689"/>
          <a:ext cx="4395620" cy="4395620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56D915-BA9D-4917-8DCF-89A918889787}">
      <dsp:nvSpPr>
        <dsp:cNvPr id="0" name=""/>
        <dsp:cNvSpPr/>
      </dsp:nvSpPr>
      <dsp:spPr>
        <a:xfrm>
          <a:off x="1916989" y="659689"/>
          <a:ext cx="4395620" cy="4395620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133CCE-9B03-48EF-9396-6EB0F39B5F2A}">
      <dsp:nvSpPr>
        <dsp:cNvPr id="0" name=""/>
        <dsp:cNvSpPr/>
      </dsp:nvSpPr>
      <dsp:spPr>
        <a:xfrm>
          <a:off x="1916989" y="659689"/>
          <a:ext cx="4395620" cy="4395620"/>
        </a:xfrm>
        <a:prstGeom prst="blockArc">
          <a:avLst>
            <a:gd name="adj1" fmla="val 0"/>
            <a:gd name="adj2" fmla="val 5400000"/>
            <a:gd name="adj3" fmla="val 4644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C727C0-8D56-4BD0-8F69-BF2E656EA35D}">
      <dsp:nvSpPr>
        <dsp:cNvPr id="0" name=""/>
        <dsp:cNvSpPr/>
      </dsp:nvSpPr>
      <dsp:spPr>
        <a:xfrm>
          <a:off x="1916989" y="659689"/>
          <a:ext cx="4395620" cy="4395620"/>
        </a:xfrm>
        <a:prstGeom prst="blockArc">
          <a:avLst>
            <a:gd name="adj1" fmla="val 16200000"/>
            <a:gd name="adj2" fmla="val 0"/>
            <a:gd name="adj3" fmla="val 464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49F469-0F06-4483-8555-CC0D6A9E204C}">
      <dsp:nvSpPr>
        <dsp:cNvPr id="0" name=""/>
        <dsp:cNvSpPr/>
      </dsp:nvSpPr>
      <dsp:spPr>
        <a:xfrm>
          <a:off x="3102173" y="1844873"/>
          <a:ext cx="2025253" cy="20252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American Cultural Values</a:t>
          </a:r>
          <a:endParaRPr lang="en-US" sz="2700" b="1" kern="1200" dirty="0"/>
        </a:p>
      </dsp:txBody>
      <dsp:txXfrm>
        <a:off x="3102173" y="1844873"/>
        <a:ext cx="2025253" cy="2025253"/>
      </dsp:txXfrm>
    </dsp:sp>
    <dsp:sp modelId="{7AD3BCB4-7879-4E7A-9B03-BE390211617B}">
      <dsp:nvSpPr>
        <dsp:cNvPr id="0" name=""/>
        <dsp:cNvSpPr/>
      </dsp:nvSpPr>
      <dsp:spPr>
        <a:xfrm>
          <a:off x="3405961" y="1887"/>
          <a:ext cx="1417677" cy="141767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Regional foods</a:t>
          </a:r>
          <a:endParaRPr lang="en-US" sz="2000" b="1" kern="1200" dirty="0"/>
        </a:p>
      </dsp:txBody>
      <dsp:txXfrm>
        <a:off x="3405961" y="1887"/>
        <a:ext cx="1417677" cy="1417677"/>
      </dsp:txXfrm>
    </dsp:sp>
    <dsp:sp modelId="{77B6300A-F5FE-42B6-8674-28EF19272A64}">
      <dsp:nvSpPr>
        <dsp:cNvPr id="0" name=""/>
        <dsp:cNvSpPr/>
      </dsp:nvSpPr>
      <dsp:spPr>
        <a:xfrm>
          <a:off x="5552735" y="2148661"/>
          <a:ext cx="1417677" cy="141767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Punctuality</a:t>
          </a:r>
          <a:endParaRPr lang="en-US" sz="1600" b="1" kern="1200" dirty="0"/>
        </a:p>
      </dsp:txBody>
      <dsp:txXfrm>
        <a:off x="5552735" y="2148661"/>
        <a:ext cx="1417677" cy="1417677"/>
      </dsp:txXfrm>
    </dsp:sp>
    <dsp:sp modelId="{FA497493-9116-4C75-9843-33F35360569F}">
      <dsp:nvSpPr>
        <dsp:cNvPr id="0" name=""/>
        <dsp:cNvSpPr/>
      </dsp:nvSpPr>
      <dsp:spPr>
        <a:xfrm>
          <a:off x="3405961" y="4295435"/>
          <a:ext cx="1417677" cy="141767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Jargon</a:t>
          </a:r>
          <a:r>
            <a:rPr lang="en-US" sz="1600" b="1" kern="1200" dirty="0" smtClean="0"/>
            <a:t> </a:t>
          </a:r>
          <a:endParaRPr lang="en-US" sz="1600" b="1" kern="1200" dirty="0"/>
        </a:p>
      </dsp:txBody>
      <dsp:txXfrm>
        <a:off x="3405961" y="4295435"/>
        <a:ext cx="1417677" cy="1417677"/>
      </dsp:txXfrm>
    </dsp:sp>
    <dsp:sp modelId="{542A5612-47B5-4D6C-ADCE-631ACB5C8BE7}">
      <dsp:nvSpPr>
        <dsp:cNvPr id="0" name=""/>
        <dsp:cNvSpPr/>
      </dsp:nvSpPr>
      <dsp:spPr>
        <a:xfrm>
          <a:off x="1259187" y="2148661"/>
          <a:ext cx="1417677" cy="141767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Dress</a:t>
          </a:r>
          <a:r>
            <a:rPr lang="en-US" sz="1600" b="1" kern="1200" dirty="0" smtClean="0"/>
            <a:t> </a:t>
          </a:r>
          <a:r>
            <a:rPr lang="en-US" sz="1600" kern="1200" dirty="0" smtClean="0"/>
            <a:t/>
          </a:r>
          <a:br>
            <a:rPr lang="en-US" sz="1600" kern="1200" dirty="0" smtClean="0"/>
          </a:br>
          <a:endParaRPr lang="en-US" sz="1600" kern="1200" dirty="0"/>
        </a:p>
      </dsp:txBody>
      <dsp:txXfrm>
        <a:off x="1259187" y="2148661"/>
        <a:ext cx="1417677" cy="141767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0D401D-12E7-4280-94E1-25D745270DF9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View distant situations as related</a:t>
          </a:r>
          <a:endParaRPr lang="en-US" sz="2000" b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Only clearly connected concepts are related</a:t>
          </a:r>
          <a:endParaRPr lang="en-US" sz="2000" b="1" kern="1200" dirty="0"/>
        </a:p>
      </dsp:txBody>
      <dsp:txXfrm rot="5400000">
        <a:off x="5012703" y="-1901980"/>
        <a:ext cx="1166849" cy="5266944"/>
      </dsp:txXfrm>
    </dsp:sp>
    <dsp:sp modelId="{CC4E2B72-1303-4E1B-98CC-4E356996B389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Perception and thinking</a:t>
          </a:r>
          <a:endParaRPr lang="en-US" sz="2900" b="1" kern="1200" dirty="0"/>
        </a:p>
      </dsp:txBody>
      <dsp:txXfrm>
        <a:off x="0" y="2209"/>
        <a:ext cx="2962656" cy="1458562"/>
      </dsp:txXfrm>
    </dsp:sp>
    <dsp:sp modelId="{9A16017C-AA14-4F24-9B44-D8AEB56763A2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Language</a:t>
          </a:r>
          <a:endParaRPr lang="en-US" sz="2000" b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Non-verbal behavior</a:t>
          </a:r>
          <a:endParaRPr lang="en-US" sz="2000" b="1" kern="1200" dirty="0"/>
        </a:p>
      </dsp:txBody>
      <dsp:txXfrm rot="5400000">
        <a:off x="5012703" y="-370490"/>
        <a:ext cx="1166849" cy="5266944"/>
      </dsp:txXfrm>
    </dsp:sp>
    <dsp:sp modelId="{C61F20F4-925E-4E33-A637-4085F63CE0B7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Communication</a:t>
          </a:r>
          <a:endParaRPr lang="en-US" sz="2900" b="1" kern="1200" dirty="0"/>
        </a:p>
      </dsp:txBody>
      <dsp:txXfrm>
        <a:off x="0" y="1533700"/>
        <a:ext cx="2962656" cy="1458562"/>
      </dsp:txXfrm>
    </dsp:sp>
    <dsp:sp modelId="{31F92ECF-FF74-42EA-9E56-D5EDF75FD59D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Class and social position is rigid</a:t>
          </a:r>
          <a:endParaRPr lang="en-US" sz="2000" b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Assumption of equality</a:t>
          </a:r>
          <a:endParaRPr lang="en-US" sz="2000" b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Heritage, inheritance, dialect important</a:t>
          </a:r>
          <a:endParaRPr lang="en-US" sz="2000" b="1" kern="1200" dirty="0"/>
        </a:p>
      </dsp:txBody>
      <dsp:txXfrm rot="5400000">
        <a:off x="5012703" y="1160999"/>
        <a:ext cx="1166849" cy="5266944"/>
      </dsp:txXfrm>
    </dsp:sp>
    <dsp:sp modelId="{AAC56068-C2F0-486C-B94D-3BCD9E2EFAC7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Social relations</a:t>
          </a:r>
          <a:endParaRPr lang="en-US" sz="2900" b="1" kern="1200" dirty="0"/>
        </a:p>
      </dsp:txBody>
      <dsp:txXfrm>
        <a:off x="0" y="3065190"/>
        <a:ext cx="2962656" cy="145856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FA7A60-642B-457D-92A8-F90A374BE13A}">
      <dsp:nvSpPr>
        <dsp:cNvPr id="0" name=""/>
        <dsp:cNvSpPr/>
      </dsp:nvSpPr>
      <dsp:spPr>
        <a:xfrm>
          <a:off x="3151358" y="2598399"/>
          <a:ext cx="1926883" cy="19268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Five specific elements</a:t>
          </a:r>
          <a:endParaRPr lang="en-US" sz="2700" kern="1200" dirty="0"/>
        </a:p>
      </dsp:txBody>
      <dsp:txXfrm>
        <a:off x="3151358" y="2598399"/>
        <a:ext cx="1926883" cy="1926883"/>
      </dsp:txXfrm>
    </dsp:sp>
    <dsp:sp modelId="{4BC1CFD8-F1ED-4C20-89A1-BF5CD40960F7}">
      <dsp:nvSpPr>
        <dsp:cNvPr id="0" name=""/>
        <dsp:cNvSpPr/>
      </dsp:nvSpPr>
      <dsp:spPr>
        <a:xfrm>
          <a:off x="2286009" y="3276601"/>
          <a:ext cx="827876" cy="54916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206688-5D16-466B-9C04-379D2A990991}">
      <dsp:nvSpPr>
        <dsp:cNvPr id="0" name=""/>
        <dsp:cNvSpPr/>
      </dsp:nvSpPr>
      <dsp:spPr>
        <a:xfrm>
          <a:off x="370583" y="2829625"/>
          <a:ext cx="1830539" cy="1464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Positive emotion</a:t>
          </a:r>
          <a:endParaRPr lang="en-US" sz="1800" b="1" kern="1200" dirty="0"/>
        </a:p>
      </dsp:txBody>
      <dsp:txXfrm>
        <a:off x="370583" y="2829625"/>
        <a:ext cx="1830539" cy="1464431"/>
      </dsp:txXfrm>
    </dsp:sp>
    <dsp:sp modelId="{4C24268C-F87F-4C38-9384-4A3260FD4818}">
      <dsp:nvSpPr>
        <dsp:cNvPr id="0" name=""/>
        <dsp:cNvSpPr/>
      </dsp:nvSpPr>
      <dsp:spPr>
        <a:xfrm rot="2748971">
          <a:off x="2936382" y="2190239"/>
          <a:ext cx="575527" cy="54916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D75BB9F-D1DE-44C2-870A-DBFA7CE1628F}">
      <dsp:nvSpPr>
        <dsp:cNvPr id="0" name=""/>
        <dsp:cNvSpPr/>
      </dsp:nvSpPr>
      <dsp:spPr>
        <a:xfrm>
          <a:off x="1219205" y="838196"/>
          <a:ext cx="1830539" cy="1464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Engagement</a:t>
          </a:r>
          <a:endParaRPr lang="en-US" sz="1800" b="1" kern="1200" dirty="0"/>
        </a:p>
      </dsp:txBody>
      <dsp:txXfrm>
        <a:off x="1219205" y="838196"/>
        <a:ext cx="1830539" cy="1464431"/>
      </dsp:txXfrm>
    </dsp:sp>
    <dsp:sp modelId="{765B1D4B-E2DC-48A9-840E-60E83046844B}">
      <dsp:nvSpPr>
        <dsp:cNvPr id="0" name=""/>
        <dsp:cNvSpPr/>
      </dsp:nvSpPr>
      <dsp:spPr>
        <a:xfrm rot="5400000">
          <a:off x="3613236" y="1720768"/>
          <a:ext cx="942694" cy="54916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7265BA-26D4-4909-9F5A-084A7E615820}">
      <dsp:nvSpPr>
        <dsp:cNvPr id="0" name=""/>
        <dsp:cNvSpPr/>
      </dsp:nvSpPr>
      <dsp:spPr>
        <a:xfrm>
          <a:off x="3199530" y="679"/>
          <a:ext cx="1830539" cy="1464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Positive relationships</a:t>
          </a:r>
          <a:endParaRPr lang="en-US" sz="1800" b="1" kern="1200" dirty="0"/>
        </a:p>
      </dsp:txBody>
      <dsp:txXfrm>
        <a:off x="3199530" y="679"/>
        <a:ext cx="1830539" cy="1464431"/>
      </dsp:txXfrm>
    </dsp:sp>
    <dsp:sp modelId="{CFA35A04-1BE0-4DE3-B869-0CA3F060B415}">
      <dsp:nvSpPr>
        <dsp:cNvPr id="0" name=""/>
        <dsp:cNvSpPr/>
      </dsp:nvSpPr>
      <dsp:spPr>
        <a:xfrm rot="8172094">
          <a:off x="4798652" y="2255953"/>
          <a:ext cx="652643" cy="54916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03FF28-1965-4341-B21B-760717E524E0}">
      <dsp:nvSpPr>
        <dsp:cNvPr id="0" name=""/>
        <dsp:cNvSpPr/>
      </dsp:nvSpPr>
      <dsp:spPr>
        <a:xfrm>
          <a:off x="5199897" y="829258"/>
          <a:ext cx="1830539" cy="1464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Meaning</a:t>
          </a:r>
          <a:endParaRPr lang="en-US" sz="1800" b="1" kern="1200" dirty="0"/>
        </a:p>
      </dsp:txBody>
      <dsp:txXfrm>
        <a:off x="5199897" y="829258"/>
        <a:ext cx="1830539" cy="1464431"/>
      </dsp:txXfrm>
    </dsp:sp>
    <dsp:sp modelId="{A3F48B16-01A2-4E4C-8BA4-FC2505A3E0A7}">
      <dsp:nvSpPr>
        <dsp:cNvPr id="0" name=""/>
        <dsp:cNvSpPr/>
      </dsp:nvSpPr>
      <dsp:spPr>
        <a:xfrm rot="10800000">
          <a:off x="5181593" y="3276601"/>
          <a:ext cx="846986" cy="54916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6EFF4B-FF50-49FD-AD4D-EF3412CFFEDC}">
      <dsp:nvSpPr>
        <dsp:cNvPr id="0" name=""/>
        <dsp:cNvSpPr/>
      </dsp:nvSpPr>
      <dsp:spPr>
        <a:xfrm>
          <a:off x="6028476" y="2829625"/>
          <a:ext cx="1830539" cy="1464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Accomplishment</a:t>
          </a:r>
          <a:r>
            <a:rPr lang="en-US" sz="1000" kern="1200" dirty="0" smtClean="0"/>
            <a:t/>
          </a:r>
          <a:br>
            <a:rPr lang="en-US" sz="1000" kern="1200" dirty="0" smtClean="0"/>
          </a:br>
          <a:endParaRPr lang="en-US" sz="1000" kern="1200" dirty="0"/>
        </a:p>
      </dsp:txBody>
      <dsp:txXfrm>
        <a:off x="6028476" y="2829625"/>
        <a:ext cx="1830539" cy="1464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FEA6D-BA6D-4DD4-AEF3-98638DB2AC53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10ABF-E3E4-4C55-B1F5-063A1E8337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3808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BF977-E87E-42F2-8F9F-306C0924C446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690C8-B49E-44DF-829E-971B6D374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219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17549-BD12-45D9-BB95-6CB0BA21CE1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90C8-B49E-44DF-829E-971B6D3744A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90C8-B49E-44DF-829E-971B6D3744A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90C8-B49E-44DF-829E-971B6D3744A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90C8-B49E-44DF-829E-971B6D3744A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90C8-B49E-44DF-829E-971B6D3744A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90C8-B49E-44DF-829E-971B6D3744A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90C8-B49E-44DF-829E-971B6D3744A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90C8-B49E-44DF-829E-971B6D3744A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90C8-B49E-44DF-829E-971B6D3744A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90C8-B49E-44DF-829E-971B6D3744A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90C8-B49E-44DF-829E-971B6D3744A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90C8-B49E-44DF-829E-971B6D3744A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90C8-B49E-44DF-829E-971B6D3744A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90C8-B49E-44DF-829E-971B6D3744A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90C8-B49E-44DF-829E-971B6D3744A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90C8-B49E-44DF-829E-971B6D3744A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4851-CBFD-4F02-96DB-9D07C569BFD2}" type="datetime1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Cengage Learning.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3E7-E1A7-4763-8AE5-7484A149F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9262-FF13-4091-B9A0-B849BCB3942C}" type="datetime1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Cengage Learning.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3E7-E1A7-4763-8AE5-7484A149F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83C9-BC87-4017-89D6-2E13943C07FF}" type="datetime1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Cengage Learning.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3E7-E1A7-4763-8AE5-7484A149F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A74A-95C7-4B0E-B699-ECA0945D5549}" type="datetime1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Cengage Learning.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3E7-E1A7-4763-8AE5-7484A149F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BA9F-9B03-417A-B5E9-F100B6915294}" type="datetime1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Cengage Learning.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3E7-E1A7-4763-8AE5-7484A149F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B3-559D-4F1D-8D69-ECFB23F50BDD}" type="datetime1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Cengage Learning.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3E7-E1A7-4763-8AE5-7484A149F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10A4-DCA0-4D61-A4BC-39A001F0AECD}" type="datetime1">
              <a:rPr lang="en-US" smtClean="0"/>
              <a:pPr/>
              <a:t>9/26/2012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Cengage Learning.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3E7-E1A7-4763-8AE5-7484A149F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BAFB-5474-4E51-87C7-1BDA972DC22B}" type="datetime1">
              <a:rPr lang="en-US" smtClean="0"/>
              <a:pPr/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Cengage Learning.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3E7-E1A7-4763-8AE5-7484A149F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234-61BE-42D7-BD44-F2437F516065}" type="datetime1">
              <a:rPr lang="en-US" smtClean="0"/>
              <a:pPr/>
              <a:t>9/26/2012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Cengage Learning.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3E7-E1A7-4763-8AE5-7484A149F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70B7-2348-4050-A853-285449E14AA8}" type="datetime1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Cengage Learning.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3E7-E1A7-4763-8AE5-7484A149F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1C75-839A-4708-8D25-74621F41FC0F}" type="datetime1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Cengage Learning.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3E7-E1A7-4763-8AE5-7484A149F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F9A5E-AFCD-44FF-80AB-92AA8C190A8F}" type="datetime1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Cengage Learning.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6A3E7-E1A7-4763-8AE5-7484A149F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6.jpe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20.wmf"/><Relationship Id="rId10" Type="http://schemas.openxmlformats.org/officeDocument/2006/relationships/image" Target="../media/image15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0" y="2133600"/>
            <a:ext cx="3962400" cy="1470025"/>
          </a:xfrm>
        </p:spPr>
        <p:txBody>
          <a:bodyPr/>
          <a:lstStyle/>
          <a:p>
            <a:r>
              <a:rPr lang="en-US" dirty="0" smtClean="0"/>
              <a:t>Chapter 4:</a:t>
            </a:r>
            <a:br>
              <a:rPr lang="en-US" dirty="0" smtClean="0"/>
            </a:br>
            <a:r>
              <a:rPr lang="en-US" dirty="0" smtClean="0"/>
              <a:t>Values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5F63-612F-4DEC-9D4B-4293394B42B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581400" cy="365125"/>
          </a:xfrm>
        </p:spPr>
        <p:txBody>
          <a:bodyPr/>
          <a:lstStyle/>
          <a:p>
            <a:r>
              <a:rPr lang="en-US" dirty="0" smtClean="0"/>
              <a:t>Copyright 2014 </a:t>
            </a:r>
            <a:r>
              <a:rPr lang="en-US" dirty="0" err="1" smtClean="0"/>
              <a:t>Cengage</a:t>
            </a:r>
            <a:r>
              <a:rPr lang="en-US" dirty="0" smtClean="0"/>
              <a:t> Learning.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CSR programs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3E7-E1A7-4763-8AE5-7484A149FA8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Cengage Learning. All rights reserved.</a:t>
            </a:r>
            <a:endParaRPr lang="en-US"/>
          </a:p>
        </p:txBody>
      </p:sp>
      <p:pic>
        <p:nvPicPr>
          <p:cNvPr id="4099" name="Picture 3" descr="C:\DOCUME~1\ADMINI~1\LOCALS~1\Temp\jZip\jZip36FC\jZip2A2C3\shutterstock_950636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1840888" cy="276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~1\ADMINI~1\LOCALS~1\Temp\jZip\jZip36FC\jZip1E131\shutterstock_90076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62400"/>
            <a:ext cx="297924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~1\ADMINI~1\LOCALS~1\Temp\jZip\jZip36FC\jZipF65\shutterstock_796477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248962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4191000"/>
            <a:ext cx="7617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Ruth Black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8400" y="5943600"/>
            <a:ext cx="7312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Photosani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4953000"/>
            <a:ext cx="8338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BLANKartist</a:t>
            </a:r>
            <a:r>
              <a:rPr lang="en-US" sz="10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0400" y="3429000"/>
            <a:ext cx="1031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Cienpies</a:t>
            </a:r>
            <a:r>
              <a:rPr lang="en-US" sz="1000" dirty="0"/>
              <a:t> Design </a:t>
            </a:r>
          </a:p>
        </p:txBody>
      </p:sp>
      <p:pic>
        <p:nvPicPr>
          <p:cNvPr id="14" name="Picture 13" descr="shutterstock_35117647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7400" y="1475426"/>
            <a:ext cx="3056684" cy="3706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Building your Reputation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60788528"/>
              </p:ext>
            </p:extLst>
          </p:nvPr>
        </p:nvGraphicFramePr>
        <p:xfrm>
          <a:off x="457200" y="10668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3E7-E1A7-4763-8AE5-7484A149FA8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3581400" cy="365125"/>
          </a:xfrm>
        </p:spPr>
        <p:txBody>
          <a:bodyPr/>
          <a:lstStyle/>
          <a:p>
            <a:r>
              <a:rPr lang="en-US" dirty="0" smtClean="0"/>
              <a:t>Copyright 2014 Cengage Learning. All rights reserved.</a:t>
            </a:r>
            <a:endParaRPr lang="en-US" dirty="0"/>
          </a:p>
        </p:txBody>
      </p:sp>
      <p:pic>
        <p:nvPicPr>
          <p:cNvPr id="5122" name="Picture 2" descr="C:\DOCUME~1\ADMINI~1\LOCALS~1\Temp\jZip\jZip36FC\jZip3713D\shutterstock_199679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1409700" cy="9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~1\ADMINI~1\LOCALS~1\Temp\jZip\jZip36FC\jZip1112F\shutterstock_8051041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1828800" cy="121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~1\ADMINI~1\LOCALS~1\Temp\jZip\jZip36FC\jZip26D8\shutterstock_7354818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029200"/>
            <a:ext cx="1714500" cy="114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~1\ADMINI~1\LOCALS~1\Temp\jZip\jZip36FC\jZip1C8E\shutterstock_6751386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14400"/>
            <a:ext cx="1828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DOCUME~1\ADMINI~1\LOCALS~1\Temp\jZip\jZip36FC\jZip33317\shutterstock_5053981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8770" y="2283178"/>
            <a:ext cx="1409700" cy="93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DOCUME~1\ADMINI~1\LOCALS~1\Temp\jZip\jZip36FC\jZip10109\shutterstock_7202734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2111" y="3743756"/>
            <a:ext cx="1315773" cy="105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DOCUME~1\ADMINI~1\LOCALS~1\Temp\jZip\jZip36FC\jZip13318\shutterstock_7025678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6407" y="4709213"/>
            <a:ext cx="1828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30932" y="1778505"/>
            <a:ext cx="1059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Alexander </a:t>
            </a:r>
            <a:r>
              <a:rPr lang="en-US" sz="1000" dirty="0" err="1"/>
              <a:t>Raths</a:t>
            </a:r>
            <a:r>
              <a:rPr lang="en-US" sz="1000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2971800"/>
            <a:ext cx="70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wrangler</a:t>
            </a:r>
            <a:r>
              <a:rPr lang="en-US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1600" y="6172200"/>
            <a:ext cx="444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Bine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4876800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9lives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10200" y="5943600"/>
            <a:ext cx="15119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Monkey Business Images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00" y="4724400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Nomad_Soul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7467600" y="3200400"/>
            <a:ext cx="12041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Dmitriy</a:t>
            </a:r>
            <a:r>
              <a:rPr lang="en-US" sz="1000" dirty="0"/>
              <a:t> </a:t>
            </a:r>
            <a:r>
              <a:rPr lang="en-US" sz="1000" dirty="0" err="1"/>
              <a:t>Shironosov</a:t>
            </a:r>
            <a:r>
              <a:rPr lang="en-US" sz="1000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15856" y="2063265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mangostock</a:t>
            </a:r>
            <a:r>
              <a:rPr lang="en-US" sz="1000" dirty="0"/>
              <a:t> </a:t>
            </a:r>
          </a:p>
        </p:txBody>
      </p:sp>
      <p:pic>
        <p:nvPicPr>
          <p:cNvPr id="22" name="Picture 21" descr="shutterstock_68144101.eps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28600" y="3581400"/>
            <a:ext cx="1447800" cy="1304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81400" y="1752600"/>
          <a:ext cx="6172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048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TECH SAVVY: Your Online Persona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3E7-E1A7-4763-8AE5-7484A149FA8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Cengage Learning. All rights reserved.</a:t>
            </a:r>
            <a:endParaRPr lang="en-US"/>
          </a:p>
        </p:txBody>
      </p:sp>
      <p:pic>
        <p:nvPicPr>
          <p:cNvPr id="6146" name="Picture 2" descr="C:\DOCUME~1\ADMINI~1\LOCALS~1\Temp\jZip\jZip36FC\jZip346\shutterstock_8199877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0210"/>
            <a:ext cx="3754972" cy="248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4419600"/>
            <a:ext cx="952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Mihai</a:t>
            </a:r>
            <a:r>
              <a:rPr lang="en-US" sz="1000" dirty="0"/>
              <a:t> </a:t>
            </a:r>
            <a:r>
              <a:rPr lang="en-US" sz="1000" dirty="0" err="1"/>
              <a:t>Simonia</a:t>
            </a:r>
            <a:r>
              <a:rPr lang="en-US" sz="1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5334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3E7-E1A7-4763-8AE5-7484A149FA8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Cengage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cultural differences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3E7-E1A7-4763-8AE5-7484A149FA8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Cengage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Optimizing your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endParaRPr lang="en-US" sz="2200" dirty="0" smtClean="0"/>
          </a:p>
          <a:p>
            <a:pPr algn="r">
              <a:buNone/>
            </a:pPr>
            <a:endParaRPr lang="en-US" sz="2200" dirty="0" smtClean="0"/>
          </a:p>
          <a:p>
            <a:pPr algn="r">
              <a:buNone/>
            </a:pPr>
            <a:endParaRPr lang="en-US" sz="2200" dirty="0" smtClean="0"/>
          </a:p>
          <a:p>
            <a:pPr algn="r">
              <a:buNone/>
            </a:pPr>
            <a:endParaRPr lang="en-US" sz="2200" dirty="0" smtClean="0"/>
          </a:p>
          <a:p>
            <a:pPr algn="r">
              <a:buNone/>
            </a:pPr>
            <a:r>
              <a:rPr lang="en-US" sz="2200" dirty="0" smtClean="0"/>
              <a:t>~</a:t>
            </a:r>
            <a:r>
              <a:rPr lang="en-US" sz="2200" dirty="0" err="1" smtClean="0"/>
              <a:t>Mihaly</a:t>
            </a:r>
            <a:r>
              <a:rPr lang="en-US" sz="2200" dirty="0" smtClean="0"/>
              <a:t> </a:t>
            </a:r>
            <a:r>
              <a:rPr lang="en-US" sz="2200" dirty="0" err="1" smtClean="0"/>
              <a:t>Csikszentmihalyi</a:t>
            </a:r>
            <a:endParaRPr lang="en-US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987039"/>
              </p:ext>
            </p:extLst>
          </p:nvPr>
        </p:nvGraphicFramePr>
        <p:xfrm>
          <a:off x="990600" y="1447800"/>
          <a:ext cx="7086600" cy="415895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543300"/>
                <a:gridCol w="3543300"/>
              </a:tblGrid>
              <a:tr h="6096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“Flow”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167497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Set challenging</a:t>
                      </a:r>
                      <a:r>
                        <a:rPr lang="en-US" sz="2800" baseline="0" dirty="0" smtClean="0"/>
                        <a:t> goals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Immersed in chosen activities</a:t>
                      </a:r>
                      <a:endParaRPr lang="en-US" sz="2800" dirty="0"/>
                    </a:p>
                  </a:txBody>
                  <a:tcPr/>
                </a:tc>
              </a:tr>
              <a:tr h="187437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Pay attention to what’s happening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Enjoy immediate experiences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3E7-E1A7-4763-8AE5-7484A149FA8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Cengage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Aiming to flourish</a:t>
            </a:r>
            <a:br>
              <a:rPr lang="en-US" dirty="0" smtClean="0"/>
            </a:br>
            <a:r>
              <a:rPr lang="en-US" dirty="0" smtClean="0"/>
              <a:t>“Authentic Happiness”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3E7-E1A7-4763-8AE5-7484A149FA8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Cengage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Can you identify your values?</a:t>
            </a:r>
          </a:p>
          <a:p>
            <a:endParaRPr lang="en-US" dirty="0" smtClean="0"/>
          </a:p>
          <a:p>
            <a:r>
              <a:rPr lang="en-US" dirty="0" smtClean="0"/>
              <a:t>Have you identified values that will be important for you to consider in your career?</a:t>
            </a:r>
          </a:p>
          <a:p>
            <a:endParaRPr lang="en-US" dirty="0" smtClean="0"/>
          </a:p>
          <a:p>
            <a:r>
              <a:rPr lang="en-US" dirty="0" smtClean="0"/>
              <a:t>Have you identified any areas where your personal, family, career, or cultural values might conflict with your career interests or career goals?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3E7-E1A7-4763-8AE5-7484A149FA8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Cengage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discuss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038600"/>
            <a:ext cx="79248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“The more boundless your vision, the more real you are.”</a:t>
            </a:r>
          </a:p>
          <a:p>
            <a:pPr algn="r">
              <a:buNone/>
            </a:pPr>
            <a:r>
              <a:rPr lang="en-US" dirty="0" smtClean="0"/>
              <a:t>~Deepak Chopra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3E7-E1A7-4763-8AE5-7484A149FA8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Cengage Learning. All rights reserved.</a:t>
            </a:r>
            <a:endParaRPr lang="en-US"/>
          </a:p>
        </p:txBody>
      </p:sp>
      <p:pic>
        <p:nvPicPr>
          <p:cNvPr id="1026" name="Picture 2" descr="C:\DOCUME~1\ADMINI~1\LOCALS~1\Temp\jZip\jZip36FC\jZip24C4\shutterstock_454636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086" y="1277198"/>
            <a:ext cx="4312514" cy="253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0" y="3810000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Kheng</a:t>
            </a:r>
            <a:r>
              <a:rPr lang="en-US" sz="1000" dirty="0"/>
              <a:t> Guan </a:t>
            </a:r>
            <a:r>
              <a:rPr lang="en-US" sz="1000" dirty="0" err="1"/>
              <a:t>Toh</a:t>
            </a:r>
            <a:r>
              <a:rPr lang="en-US" sz="1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were you last highly motivated?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 smtClean="0"/>
              <a:t>Were you completing a task? What kind?</a:t>
            </a:r>
          </a:p>
          <a:p>
            <a:r>
              <a:rPr lang="en-US" dirty="0" smtClean="0"/>
              <a:t>Were you meeting your needs? </a:t>
            </a:r>
          </a:p>
          <a:p>
            <a:r>
              <a:rPr lang="en-US" dirty="0" smtClean="0"/>
              <a:t>Were you trying to please someone?</a:t>
            </a:r>
          </a:p>
          <a:p>
            <a:r>
              <a:rPr lang="en-US" dirty="0" smtClean="0"/>
              <a:t>Or strengthen a relationship?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3E7-E1A7-4763-8AE5-7484A149FA8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Cengage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32004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Maslow’s Hierarchy of Needs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229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3E7-E1A7-4763-8AE5-7484A149FA8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2014 </a:t>
            </a:r>
            <a:r>
              <a:rPr lang="en-US" dirty="0" err="1" smtClean="0"/>
              <a:t>Cengage</a:t>
            </a:r>
            <a:r>
              <a:rPr lang="en-US" dirty="0" smtClean="0"/>
              <a:t> Learning.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Intrinsic vs. extrinsic motivation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3E7-E1A7-4763-8AE5-7484A149FA8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Cengage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Values as motivators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3E7-E1A7-4763-8AE5-7484A149FA8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Cengage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Values and your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5081749"/>
              </p:ext>
            </p:extLst>
          </p:nvPr>
        </p:nvGraphicFramePr>
        <p:xfrm>
          <a:off x="457200" y="1219200"/>
          <a:ext cx="8229600" cy="5257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2370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3561">
                <a:tc>
                  <a:txBody>
                    <a:bodyPr/>
                    <a:lstStyle/>
                    <a:p>
                      <a:r>
                        <a:rPr lang="en-US" dirty="0" smtClean="0"/>
                        <a:t>Tasks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Environment</a:t>
                      </a:r>
                      <a:endParaRPr lang="en-US" dirty="0"/>
                    </a:p>
                  </a:txBody>
                  <a:tcPr/>
                </a:tc>
              </a:tr>
              <a:tr h="1996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5202">
                <a:tc>
                  <a:txBody>
                    <a:bodyPr/>
                    <a:lstStyle/>
                    <a:p>
                      <a:r>
                        <a:rPr lang="en-US" dirty="0" smtClean="0"/>
                        <a:t>Relationships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Work-life balance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346A3E7-E1A7-4763-8AE5-7484A149FA8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9400" y="6492875"/>
            <a:ext cx="3505200" cy="365125"/>
          </a:xfrm>
        </p:spPr>
        <p:txBody>
          <a:bodyPr/>
          <a:lstStyle/>
          <a:p>
            <a:r>
              <a:rPr lang="en-US" dirty="0" smtClean="0"/>
              <a:t>Copyright 2014 </a:t>
            </a:r>
            <a:r>
              <a:rPr lang="en-US" dirty="0" err="1" smtClean="0"/>
              <a:t>Cengage</a:t>
            </a:r>
            <a:r>
              <a:rPr lang="en-US" dirty="0" smtClean="0"/>
              <a:t> Learning. All rights reserved.</a:t>
            </a:r>
            <a:endParaRPr lang="en-US" dirty="0"/>
          </a:p>
        </p:txBody>
      </p:sp>
      <p:pic>
        <p:nvPicPr>
          <p:cNvPr id="2050" name="Picture 2" descr="C:\DOCUME~1\ADMINI~1\LOCALS~1\Temp\jZip\jZip36FC\jZip1937B\shutterstock_467994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24003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~1\ADMINI~1\LOCALS~1\Temp\jZip\jZip36FC\jZip303B3\shutterstock_961756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2300773" cy="172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~1\ADMINI~1\LOCALS~1\Temp\jZip\jZip36FC\jZip151C7\shutterstock_26873641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2133600" cy="152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~1\ADMINI~1\LOCALS~1\Temp\jZip\jZip36FC\jZip2B2C2\shutterstock_712280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38600"/>
            <a:ext cx="2454073" cy="163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2971800"/>
            <a:ext cx="7809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Yuri </a:t>
            </a:r>
            <a:r>
              <a:rPr lang="en-US" sz="1000" dirty="0" err="1"/>
              <a:t>Arcurs</a:t>
            </a:r>
            <a:r>
              <a:rPr lang="en-US" sz="10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3124200"/>
            <a:ext cx="1280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Dmitriy</a:t>
            </a:r>
            <a:r>
              <a:rPr lang="en-US" sz="1000" dirty="0" smtClean="0"/>
              <a:t> </a:t>
            </a:r>
            <a:r>
              <a:rPr lang="en-US" sz="1000" dirty="0" err="1" smtClean="0"/>
              <a:t>Shironosov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5562600"/>
            <a:ext cx="12041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Dmitriy</a:t>
            </a:r>
            <a:r>
              <a:rPr lang="en-US" sz="1000" dirty="0"/>
              <a:t> </a:t>
            </a:r>
            <a:r>
              <a:rPr lang="en-US" sz="1000" dirty="0" err="1"/>
              <a:t>Shironosov</a:t>
            </a:r>
            <a:r>
              <a:rPr lang="en-US" sz="10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0" y="5638800"/>
            <a:ext cx="12747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wavebreakmedia</a:t>
            </a:r>
            <a:r>
              <a:rPr lang="en-US" sz="1000" dirty="0"/>
              <a:t> ltd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values in the workplace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3E7-E1A7-4763-8AE5-7484A149FA8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Cengage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 with awareness: </a:t>
            </a:r>
            <a:br>
              <a:rPr lang="en-US" dirty="0" smtClean="0"/>
            </a:br>
            <a:r>
              <a:rPr lang="en-US" dirty="0" smtClean="0"/>
              <a:t>Corporate Social 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057400"/>
            <a:ext cx="4419600" cy="4068763"/>
          </a:xfrm>
        </p:spPr>
        <p:txBody>
          <a:bodyPr/>
          <a:lstStyle/>
          <a:p>
            <a:r>
              <a:rPr lang="en-US" dirty="0" smtClean="0"/>
              <a:t>Business world’s activities that benefit society, not just shareholders and the bottom line.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3E7-E1A7-4763-8AE5-7484A149FA8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Cengage Learning. All rights reserved.</a:t>
            </a:r>
            <a:endParaRPr lang="en-US"/>
          </a:p>
        </p:txBody>
      </p:sp>
      <p:pic>
        <p:nvPicPr>
          <p:cNvPr id="3074" name="Picture 2" descr="C:\DOCUME~1\ADMINI~1\LOCALS~1\Temp\jZip\jZip36FC\jZip131F\shutterstock_979512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3048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4648200"/>
            <a:ext cx="481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Dusit</a:t>
            </a:r>
            <a:r>
              <a:rPr lang="en-US" sz="1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2991</TotalTime>
  <Words>548</Words>
  <Application>Microsoft Office PowerPoint</Application>
  <PresentationFormat>On-screen Show (4:3)</PresentationFormat>
  <Paragraphs>172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Chapter 4: Values</vt:lpstr>
      <vt:lpstr>Let’s discuss</vt:lpstr>
      <vt:lpstr>When were you last highly motivated?</vt:lpstr>
      <vt:lpstr>Maslow’s Hierarchy of Needs</vt:lpstr>
      <vt:lpstr>Intrinsic vs. extrinsic motivation</vt:lpstr>
      <vt:lpstr>Values as motivators</vt:lpstr>
      <vt:lpstr>Values and your career</vt:lpstr>
      <vt:lpstr>Personal values in the workplace</vt:lpstr>
      <vt:lpstr>Work with awareness:  Corporate Social Responsibility</vt:lpstr>
      <vt:lpstr>Examples of CSR programs</vt:lpstr>
      <vt:lpstr>Building your Reputation</vt:lpstr>
      <vt:lpstr>Slide 12</vt:lpstr>
      <vt:lpstr>Slide 13</vt:lpstr>
      <vt:lpstr>Understanding cultural differences</vt:lpstr>
      <vt:lpstr>Optimizing your Experiences</vt:lpstr>
      <vt:lpstr>Aiming to flourish “Authentic Happiness”</vt:lpstr>
      <vt:lpstr>Thought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Prepare</dc:title>
  <dc:creator>shirley</dc:creator>
  <cp:lastModifiedBy>Joanna Hassel</cp:lastModifiedBy>
  <cp:revision>40</cp:revision>
  <dcterms:created xsi:type="dcterms:W3CDTF">2012-05-29T04:38:10Z</dcterms:created>
  <dcterms:modified xsi:type="dcterms:W3CDTF">2012-09-26T20:25:14Z</dcterms:modified>
</cp:coreProperties>
</file>